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5" r:id="rId1"/>
  </p:sldMasterIdLst>
  <p:notesMasterIdLst>
    <p:notesMasterId r:id="rId10"/>
  </p:notesMasterIdLst>
  <p:sldIdLst>
    <p:sldId id="256" r:id="rId2"/>
    <p:sldId id="258" r:id="rId3"/>
    <p:sldId id="262" r:id="rId4"/>
    <p:sldId id="259" r:id="rId5"/>
    <p:sldId id="265" r:id="rId6"/>
    <p:sldId id="260" r:id="rId7"/>
    <p:sldId id="261" r:id="rId8"/>
    <p:sldId id="264" r:id="rId9"/>
  </p:sldIdLst>
  <p:sldSz cx="9144000" cy="6858000" type="screen4x3"/>
  <p:notesSz cx="6834188" cy="99790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95A2"/>
    <a:srgbClr val="248077"/>
    <a:srgbClr val="969696"/>
    <a:srgbClr val="FFFFCC"/>
    <a:srgbClr val="FF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>
        <p:scale>
          <a:sx n="80" d="100"/>
          <a:sy n="80" d="100"/>
        </p:scale>
        <p:origin x="-1002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9E79D0-4B23-49E0-B18C-9A790C5C95C6}" type="doc">
      <dgm:prSet loTypeId="urn:microsoft.com/office/officeart/2005/8/layout/vProcess5" loCatId="process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s-AR"/>
        </a:p>
      </dgm:t>
    </dgm:pt>
    <dgm:pt modelId="{FEFDBC95-9251-454C-A407-1E61771129F6}">
      <dgm:prSet custT="1"/>
      <dgm:spPr/>
      <dgm:t>
        <a:bodyPr/>
        <a:lstStyle/>
        <a:p>
          <a:pPr algn="ctr" rtl="0"/>
          <a:r>
            <a:rPr lang="es-MX" sz="1100" dirty="0" smtClean="0"/>
            <a:t/>
          </a:r>
          <a:br>
            <a:rPr lang="es-MX" sz="1100" dirty="0" smtClean="0"/>
          </a:br>
          <a:r>
            <a:rPr lang="es-MX" sz="1100" dirty="0" smtClean="0"/>
            <a:t/>
          </a:r>
          <a:br>
            <a:rPr lang="es-MX" sz="1100" dirty="0" smtClean="0"/>
          </a:br>
          <a:r>
            <a:rPr lang="es-MX" sz="1100" dirty="0" smtClean="0"/>
            <a:t>                                                                    </a:t>
          </a:r>
          <a:endParaRPr lang="es-ES" sz="1600" b="1" dirty="0"/>
        </a:p>
      </dgm:t>
    </dgm:pt>
    <dgm:pt modelId="{3E284ACF-482D-4054-813D-1ADC4946FA9C}" type="parTrans" cxnId="{95F0BEDC-7191-41FA-9AF6-B89260AE9241}">
      <dgm:prSet/>
      <dgm:spPr/>
      <dgm:t>
        <a:bodyPr/>
        <a:lstStyle/>
        <a:p>
          <a:endParaRPr lang="es-AR"/>
        </a:p>
      </dgm:t>
    </dgm:pt>
    <dgm:pt modelId="{0AD48ECB-5616-4F00-A655-8C78DA70A7B2}" type="sibTrans" cxnId="{95F0BEDC-7191-41FA-9AF6-B89260AE9241}">
      <dgm:prSet/>
      <dgm:spPr/>
      <dgm:t>
        <a:bodyPr/>
        <a:lstStyle/>
        <a:p>
          <a:endParaRPr lang="es-AR"/>
        </a:p>
      </dgm:t>
    </dgm:pt>
    <dgm:pt modelId="{BB597BFD-16E0-46A2-A9EB-279A3E1CDDC4}">
      <dgm:prSet/>
      <dgm:spPr/>
      <dgm:t>
        <a:bodyPr/>
        <a:lstStyle/>
        <a:p>
          <a:endParaRPr lang="es-AR"/>
        </a:p>
      </dgm:t>
    </dgm:pt>
    <dgm:pt modelId="{6CA46D80-1E8D-4C8D-89E2-C30C6CFC3C5A}" type="parTrans" cxnId="{16B25324-1565-42AF-8666-07FDBDAF43E5}">
      <dgm:prSet/>
      <dgm:spPr/>
      <dgm:t>
        <a:bodyPr/>
        <a:lstStyle/>
        <a:p>
          <a:endParaRPr lang="es-AR"/>
        </a:p>
      </dgm:t>
    </dgm:pt>
    <dgm:pt modelId="{3833E4A3-4328-47BC-BC5F-6DE6D7D1D96C}" type="sibTrans" cxnId="{16B25324-1565-42AF-8666-07FDBDAF43E5}">
      <dgm:prSet/>
      <dgm:spPr/>
      <dgm:t>
        <a:bodyPr/>
        <a:lstStyle/>
        <a:p>
          <a:endParaRPr lang="es-AR"/>
        </a:p>
      </dgm:t>
    </dgm:pt>
    <dgm:pt modelId="{C0B51FBB-D076-4FF6-9F80-E844FFC12DD2}" type="pres">
      <dgm:prSet presAssocID="{CB9E79D0-4B23-49E0-B18C-9A790C5C95C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F49F4AA8-FBD3-4101-B882-604C94D1F3C5}" type="pres">
      <dgm:prSet presAssocID="{CB9E79D0-4B23-49E0-B18C-9A790C5C95C6}" presName="dummyMaxCanvas" presStyleCnt="0">
        <dgm:presLayoutVars/>
      </dgm:prSet>
      <dgm:spPr/>
      <dgm:t>
        <a:bodyPr/>
        <a:lstStyle/>
        <a:p>
          <a:endParaRPr lang="es-AR"/>
        </a:p>
      </dgm:t>
    </dgm:pt>
    <dgm:pt modelId="{141E9701-C3F1-4E2C-AF27-0CEC4A67B1AF}" type="pres">
      <dgm:prSet presAssocID="{CB9E79D0-4B23-49E0-B18C-9A790C5C95C6}" presName="TwoNodes_1" presStyleLbl="node1" presStyleIdx="0" presStyleCnt="2" custScaleX="42895" custLinFactNeighborX="-26661" custLinFactNeighborY="-888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59881DE-2958-4732-8098-DCCD7A61A24C}" type="pres">
      <dgm:prSet presAssocID="{CB9E79D0-4B23-49E0-B18C-9A790C5C95C6}" presName="TwoNodes_2" presStyleLbl="node1" presStyleIdx="1" presStyleCnt="2" custScaleX="48419" custLinFactNeighborX="-7924" custLinFactNeighborY="835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ED5F132-2EB6-445F-8CC9-A019EDDD1F76}" type="pres">
      <dgm:prSet presAssocID="{CB9E79D0-4B23-49E0-B18C-9A790C5C95C6}" presName="TwoConn_1-2" presStyleLbl="fgAccFollowNode1" presStyleIdx="0" presStyleCnt="1" custLinFactX="-200000" custLinFactNeighborX="-245415" custLinFactNeighborY="-1747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6B21533-A480-432C-AF63-849934E39776}" type="pres">
      <dgm:prSet presAssocID="{CB9E79D0-4B23-49E0-B18C-9A790C5C95C6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DAF47CE-D9E0-4A78-B167-01E85A86CDF8}" type="pres">
      <dgm:prSet presAssocID="{CB9E79D0-4B23-49E0-B18C-9A790C5C95C6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3D31CB6E-26E7-4D6B-8CF1-5AC9DB4588E9}" type="presOf" srcId="{BB597BFD-16E0-46A2-A9EB-279A3E1CDDC4}" destId="{141E9701-C3F1-4E2C-AF27-0CEC4A67B1AF}" srcOrd="0" destOrd="0" presId="urn:microsoft.com/office/officeart/2005/8/layout/vProcess5"/>
    <dgm:cxn modelId="{EEC441D8-8F9A-4982-8F4B-6EAA7367218F}" type="presOf" srcId="{CB9E79D0-4B23-49E0-B18C-9A790C5C95C6}" destId="{C0B51FBB-D076-4FF6-9F80-E844FFC12DD2}" srcOrd="0" destOrd="0" presId="urn:microsoft.com/office/officeart/2005/8/layout/vProcess5"/>
    <dgm:cxn modelId="{C4170937-6C31-49E6-B19C-7E0486F469DB}" type="presOf" srcId="{FEFDBC95-9251-454C-A407-1E61771129F6}" destId="{559881DE-2958-4732-8098-DCCD7A61A24C}" srcOrd="0" destOrd="0" presId="urn:microsoft.com/office/officeart/2005/8/layout/vProcess5"/>
    <dgm:cxn modelId="{95F0BEDC-7191-41FA-9AF6-B89260AE9241}" srcId="{CB9E79D0-4B23-49E0-B18C-9A790C5C95C6}" destId="{FEFDBC95-9251-454C-A407-1E61771129F6}" srcOrd="1" destOrd="0" parTransId="{3E284ACF-482D-4054-813D-1ADC4946FA9C}" sibTransId="{0AD48ECB-5616-4F00-A655-8C78DA70A7B2}"/>
    <dgm:cxn modelId="{16B25324-1565-42AF-8666-07FDBDAF43E5}" srcId="{CB9E79D0-4B23-49E0-B18C-9A790C5C95C6}" destId="{BB597BFD-16E0-46A2-A9EB-279A3E1CDDC4}" srcOrd="0" destOrd="0" parTransId="{6CA46D80-1E8D-4C8D-89E2-C30C6CFC3C5A}" sibTransId="{3833E4A3-4328-47BC-BC5F-6DE6D7D1D96C}"/>
    <dgm:cxn modelId="{BD3A1591-9539-435E-ADE3-01678BA4DD67}" type="presOf" srcId="{BB597BFD-16E0-46A2-A9EB-279A3E1CDDC4}" destId="{26B21533-A480-432C-AF63-849934E39776}" srcOrd="1" destOrd="0" presId="urn:microsoft.com/office/officeart/2005/8/layout/vProcess5"/>
    <dgm:cxn modelId="{B206BD67-FF52-4684-B2B2-7FE9DBB1E32D}" type="presOf" srcId="{3833E4A3-4328-47BC-BC5F-6DE6D7D1D96C}" destId="{1ED5F132-2EB6-445F-8CC9-A019EDDD1F76}" srcOrd="0" destOrd="0" presId="urn:microsoft.com/office/officeart/2005/8/layout/vProcess5"/>
    <dgm:cxn modelId="{BFD96B86-8765-43F9-9284-6F2FADABFB33}" type="presOf" srcId="{FEFDBC95-9251-454C-A407-1E61771129F6}" destId="{0DAF47CE-D9E0-4A78-B167-01E85A86CDF8}" srcOrd="1" destOrd="0" presId="urn:microsoft.com/office/officeart/2005/8/layout/vProcess5"/>
    <dgm:cxn modelId="{6BD21ACB-4232-4B95-9B5E-5BD933EE576F}" type="presParOf" srcId="{C0B51FBB-D076-4FF6-9F80-E844FFC12DD2}" destId="{F49F4AA8-FBD3-4101-B882-604C94D1F3C5}" srcOrd="0" destOrd="0" presId="urn:microsoft.com/office/officeart/2005/8/layout/vProcess5"/>
    <dgm:cxn modelId="{6BF889FD-C9BF-4E36-979A-F7A39DDCBEBB}" type="presParOf" srcId="{C0B51FBB-D076-4FF6-9F80-E844FFC12DD2}" destId="{141E9701-C3F1-4E2C-AF27-0CEC4A67B1AF}" srcOrd="1" destOrd="0" presId="urn:microsoft.com/office/officeart/2005/8/layout/vProcess5"/>
    <dgm:cxn modelId="{6A987E5C-9DF6-41EC-892C-B34500119C2C}" type="presParOf" srcId="{C0B51FBB-D076-4FF6-9F80-E844FFC12DD2}" destId="{559881DE-2958-4732-8098-DCCD7A61A24C}" srcOrd="2" destOrd="0" presId="urn:microsoft.com/office/officeart/2005/8/layout/vProcess5"/>
    <dgm:cxn modelId="{8DAD596E-04B0-40E1-88DF-E7C3E5516EDC}" type="presParOf" srcId="{C0B51FBB-D076-4FF6-9F80-E844FFC12DD2}" destId="{1ED5F132-2EB6-445F-8CC9-A019EDDD1F76}" srcOrd="3" destOrd="0" presId="urn:microsoft.com/office/officeart/2005/8/layout/vProcess5"/>
    <dgm:cxn modelId="{EC423D01-7BD5-4CA0-9211-6E35867C3D76}" type="presParOf" srcId="{C0B51FBB-D076-4FF6-9F80-E844FFC12DD2}" destId="{26B21533-A480-432C-AF63-849934E39776}" srcOrd="4" destOrd="0" presId="urn:microsoft.com/office/officeart/2005/8/layout/vProcess5"/>
    <dgm:cxn modelId="{02D17228-DDE9-4BEF-86FF-9F6C81323776}" type="presParOf" srcId="{C0B51FBB-D076-4FF6-9F80-E844FFC12DD2}" destId="{0DAF47CE-D9E0-4A78-B167-01E85A86CDF8}" srcOrd="5" destOrd="0" presId="urn:microsoft.com/office/officeart/2005/8/layout/vProcess5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B272B3-5DCF-420D-B5FC-94D5B2146BE4}" type="doc">
      <dgm:prSet loTypeId="urn:microsoft.com/office/officeart/2005/8/layout/cycle6" loCatId="relationship" qsTypeId="urn:microsoft.com/office/officeart/2005/8/quickstyle/3d2" qsCatId="3D" csTypeId="urn:microsoft.com/office/officeart/2005/8/colors/accent2_5" csCatId="accent2" phldr="1"/>
      <dgm:spPr/>
      <dgm:t>
        <a:bodyPr/>
        <a:lstStyle/>
        <a:p>
          <a:endParaRPr lang="es-AR"/>
        </a:p>
      </dgm:t>
    </dgm:pt>
    <dgm:pt modelId="{5FCDC7BA-30AA-4340-AD18-89FE69DA6E11}">
      <dgm:prSet custT="1"/>
      <dgm:spPr/>
      <dgm:t>
        <a:bodyPr/>
        <a:lstStyle/>
        <a:p>
          <a:pPr rtl="0"/>
          <a:endParaRPr lang="es-MX" sz="800" b="1" dirty="0" smtClean="0">
            <a:latin typeface="+mj-lt"/>
            <a:cs typeface="Arial" pitchFamily="34" charset="0"/>
          </a:endParaRPr>
        </a:p>
        <a:p>
          <a:pPr rtl="0"/>
          <a:endParaRPr lang="es-MX" sz="800" b="1" dirty="0" smtClean="0">
            <a:latin typeface="+mj-lt"/>
            <a:cs typeface="Arial" pitchFamily="34" charset="0"/>
          </a:endParaRPr>
        </a:p>
        <a:p>
          <a:pPr rtl="0"/>
          <a:r>
            <a:rPr lang="es-MX" sz="1600" b="1" dirty="0" smtClean="0">
              <a:latin typeface="+mj-lt"/>
              <a:cs typeface="Arial" pitchFamily="34" charset="0"/>
            </a:rPr>
            <a:t>        </a:t>
          </a:r>
          <a:r>
            <a:rPr lang="es-MX" sz="1900" b="1" dirty="0" smtClean="0">
              <a:latin typeface="+mj-lt"/>
              <a:cs typeface="Arial" pitchFamily="34" charset="0"/>
            </a:rPr>
            <a:t>QUIRÓFANOS</a:t>
          </a:r>
        </a:p>
        <a:p>
          <a:pPr rtl="0"/>
          <a:r>
            <a:rPr lang="es-MX" sz="1600" b="1" dirty="0" smtClean="0">
              <a:latin typeface="+mj-lt"/>
              <a:cs typeface="Arial" pitchFamily="34" charset="0"/>
            </a:rPr>
            <a:t>                  </a:t>
          </a:r>
          <a:r>
            <a:rPr lang="es-MX" sz="1900" b="1" dirty="0" smtClean="0">
              <a:latin typeface="+mj-lt"/>
              <a:cs typeface="Arial" pitchFamily="34" charset="0"/>
            </a:rPr>
            <a:t>160</a:t>
          </a:r>
        </a:p>
        <a:p>
          <a:pPr rtl="0"/>
          <a:endParaRPr lang="es-AR" sz="800" b="1" dirty="0"/>
        </a:p>
      </dgm:t>
    </dgm:pt>
    <dgm:pt modelId="{078AA853-A4F1-4676-A763-8583DEA0D749}" type="parTrans" cxnId="{A7FD7361-CF3E-479B-BC2E-2209D4ADD9F2}">
      <dgm:prSet/>
      <dgm:spPr/>
      <dgm:t>
        <a:bodyPr/>
        <a:lstStyle/>
        <a:p>
          <a:endParaRPr lang="es-AR"/>
        </a:p>
      </dgm:t>
    </dgm:pt>
    <dgm:pt modelId="{018EE13C-A73A-4204-9908-5B7FE6D5CC82}" type="sibTrans" cxnId="{A7FD7361-CF3E-479B-BC2E-2209D4ADD9F2}">
      <dgm:prSet/>
      <dgm:spPr/>
      <dgm:t>
        <a:bodyPr/>
        <a:lstStyle/>
        <a:p>
          <a:endParaRPr lang="es-AR"/>
        </a:p>
      </dgm:t>
    </dgm:pt>
    <dgm:pt modelId="{66735F74-9C42-4690-9781-6321238A9D23}">
      <dgm:prSet custT="1"/>
      <dgm:spPr/>
      <dgm:t>
        <a:bodyPr/>
        <a:lstStyle/>
        <a:p>
          <a:pPr rtl="0"/>
          <a:r>
            <a:rPr lang="es-MX" sz="1600" dirty="0" smtClean="0">
              <a:latin typeface="Arial Black" pitchFamily="34" charset="0"/>
            </a:rPr>
            <a:t>                    </a:t>
          </a:r>
          <a:r>
            <a:rPr lang="es-MX" sz="1900" b="1" dirty="0" smtClean="0">
              <a:latin typeface="+mj-lt"/>
            </a:rPr>
            <a:t>CAMAS</a:t>
          </a:r>
        </a:p>
        <a:p>
          <a:pPr rtl="0"/>
          <a:r>
            <a:rPr lang="es-ES" sz="1900" b="1" dirty="0" smtClean="0">
              <a:latin typeface="+mj-lt"/>
            </a:rPr>
            <a:t>3250</a:t>
          </a:r>
          <a:endParaRPr lang="es-ES" sz="1900" b="1" dirty="0">
            <a:latin typeface="+mj-lt"/>
          </a:endParaRPr>
        </a:p>
      </dgm:t>
    </dgm:pt>
    <dgm:pt modelId="{A35126AC-DF6E-451F-8CCC-B20EC1C8F898}" type="parTrans" cxnId="{FCC197DB-E859-4AA4-8806-BF9B710EDCCB}">
      <dgm:prSet/>
      <dgm:spPr/>
      <dgm:t>
        <a:bodyPr/>
        <a:lstStyle/>
        <a:p>
          <a:endParaRPr lang="es-AR"/>
        </a:p>
      </dgm:t>
    </dgm:pt>
    <dgm:pt modelId="{360695C6-B0A7-437A-B9E1-026FCE7E8C9B}" type="sibTrans" cxnId="{FCC197DB-E859-4AA4-8806-BF9B710EDCCB}">
      <dgm:prSet/>
      <dgm:spPr/>
      <dgm:t>
        <a:bodyPr/>
        <a:lstStyle/>
        <a:p>
          <a:endParaRPr lang="es-AR"/>
        </a:p>
      </dgm:t>
    </dgm:pt>
    <dgm:pt modelId="{C1A1EB15-CAB2-4A63-B552-07DA731AFA68}">
      <dgm:prSet custT="1"/>
      <dgm:spPr/>
      <dgm:t>
        <a:bodyPr/>
        <a:lstStyle/>
        <a:p>
          <a:pPr rtl="0"/>
          <a:r>
            <a:rPr lang="es-MX" sz="1900" b="1" dirty="0" smtClean="0">
              <a:latin typeface="+mj-lt"/>
            </a:rPr>
            <a:t>                    </a:t>
          </a:r>
        </a:p>
        <a:p>
          <a:pPr rtl="0"/>
          <a:endParaRPr lang="es-MX" sz="1900" b="1" dirty="0" smtClean="0">
            <a:latin typeface="+mj-lt"/>
          </a:endParaRPr>
        </a:p>
        <a:p>
          <a:pPr rtl="0"/>
          <a:r>
            <a:rPr lang="es-MX" sz="1900" b="1" dirty="0" smtClean="0">
              <a:latin typeface="+mj-lt"/>
            </a:rPr>
            <a:t>CONSULTORIOS</a:t>
          </a:r>
        </a:p>
        <a:p>
          <a:pPr rtl="0"/>
          <a:r>
            <a:rPr lang="es-MX" sz="1900" b="1" dirty="0" smtClean="0">
              <a:latin typeface="+mj-lt"/>
            </a:rPr>
            <a:t>1790</a:t>
          </a:r>
        </a:p>
        <a:p>
          <a:pPr rtl="0"/>
          <a:endParaRPr lang="es-MX" sz="1900" b="1" dirty="0" smtClean="0">
            <a:latin typeface="+mj-lt"/>
          </a:endParaRPr>
        </a:p>
        <a:p>
          <a:pPr rtl="0"/>
          <a:endParaRPr lang="es-AR" sz="1900" b="1" dirty="0">
            <a:latin typeface="+mj-lt"/>
          </a:endParaRPr>
        </a:p>
      </dgm:t>
    </dgm:pt>
    <dgm:pt modelId="{2F048348-12C9-4982-AB53-F8555EAAE277}" type="parTrans" cxnId="{5C63E8A1-1843-4B09-87BA-70554CBF063B}">
      <dgm:prSet/>
      <dgm:spPr/>
      <dgm:t>
        <a:bodyPr/>
        <a:lstStyle/>
        <a:p>
          <a:endParaRPr lang="es-AR"/>
        </a:p>
      </dgm:t>
    </dgm:pt>
    <dgm:pt modelId="{0F22FA96-03E1-46E3-9EFF-A2A86EA9427B}" type="sibTrans" cxnId="{5C63E8A1-1843-4B09-87BA-70554CBF063B}">
      <dgm:prSet/>
      <dgm:spPr/>
      <dgm:t>
        <a:bodyPr/>
        <a:lstStyle/>
        <a:p>
          <a:endParaRPr lang="es-AR"/>
        </a:p>
      </dgm:t>
    </dgm:pt>
    <dgm:pt modelId="{C6C40713-89A6-48DB-9833-4B275314B1C9}">
      <dgm:prSet/>
      <dgm:spPr/>
      <dgm:t>
        <a:bodyPr/>
        <a:lstStyle/>
        <a:p>
          <a:endParaRPr lang="es-AR" sz="600"/>
        </a:p>
      </dgm:t>
    </dgm:pt>
    <dgm:pt modelId="{EE842E09-60FA-4462-962E-E44B2ABEC34F}" type="parTrans" cxnId="{9F081A3A-C5E9-43E0-BFB7-AC574BB5CF0C}">
      <dgm:prSet/>
      <dgm:spPr/>
      <dgm:t>
        <a:bodyPr/>
        <a:lstStyle/>
        <a:p>
          <a:endParaRPr lang="es-AR"/>
        </a:p>
      </dgm:t>
    </dgm:pt>
    <dgm:pt modelId="{67FDE079-FB6D-4CA6-93ED-5D56F31398FF}" type="sibTrans" cxnId="{9F081A3A-C5E9-43E0-BFB7-AC574BB5CF0C}">
      <dgm:prSet/>
      <dgm:spPr/>
      <dgm:t>
        <a:bodyPr/>
        <a:lstStyle/>
        <a:p>
          <a:endParaRPr lang="es-AR"/>
        </a:p>
      </dgm:t>
    </dgm:pt>
    <dgm:pt modelId="{01E08B8C-5673-4974-A5CA-45639759906D}" type="pres">
      <dgm:prSet presAssocID="{5FB272B3-5DCF-420D-B5FC-94D5B2146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652F1A45-311F-4F50-ABE0-8CB61CD9967E}" type="pres">
      <dgm:prSet presAssocID="{5FCDC7BA-30AA-4340-AD18-89FE69DA6E11}" presName="node" presStyleLbl="node1" presStyleIdx="0" presStyleCnt="3" custScaleX="12875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CE78A9D-1780-4ABF-B9EA-3090B876274C}" type="pres">
      <dgm:prSet presAssocID="{5FCDC7BA-30AA-4340-AD18-89FE69DA6E11}" presName="spNode" presStyleCnt="0"/>
      <dgm:spPr/>
      <dgm:t>
        <a:bodyPr/>
        <a:lstStyle/>
        <a:p>
          <a:endParaRPr lang="es-AR"/>
        </a:p>
      </dgm:t>
    </dgm:pt>
    <dgm:pt modelId="{5AFC5271-CB00-4F7D-8F9F-EF7A0C0211B2}" type="pres">
      <dgm:prSet presAssocID="{018EE13C-A73A-4204-9908-5B7FE6D5CC82}" presName="sibTrans" presStyleLbl="sibTrans1D1" presStyleIdx="0" presStyleCnt="3"/>
      <dgm:spPr/>
      <dgm:t>
        <a:bodyPr/>
        <a:lstStyle/>
        <a:p>
          <a:endParaRPr lang="es-AR"/>
        </a:p>
      </dgm:t>
    </dgm:pt>
    <dgm:pt modelId="{D49B7923-F90C-4572-976E-D0A8D4329793}" type="pres">
      <dgm:prSet presAssocID="{66735F74-9C42-4690-9781-6321238A9D23}" presName="node" presStyleLbl="node1" presStyleIdx="1" presStyleCnt="3" custScaleX="133019" custRadScaleRad="90738" custRadScaleInc="-3158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6F55F1A-1B8B-4AA1-ADD0-CB0A0194316E}" type="pres">
      <dgm:prSet presAssocID="{66735F74-9C42-4690-9781-6321238A9D23}" presName="spNode" presStyleCnt="0"/>
      <dgm:spPr/>
      <dgm:t>
        <a:bodyPr/>
        <a:lstStyle/>
        <a:p>
          <a:endParaRPr lang="es-AR"/>
        </a:p>
      </dgm:t>
    </dgm:pt>
    <dgm:pt modelId="{4B297EF7-07A5-40EA-921C-11346736F3F5}" type="pres">
      <dgm:prSet presAssocID="{360695C6-B0A7-437A-B9E1-026FCE7E8C9B}" presName="sibTrans" presStyleLbl="sibTrans1D1" presStyleIdx="1" presStyleCnt="3"/>
      <dgm:spPr/>
      <dgm:t>
        <a:bodyPr/>
        <a:lstStyle/>
        <a:p>
          <a:endParaRPr lang="es-AR"/>
        </a:p>
      </dgm:t>
    </dgm:pt>
    <dgm:pt modelId="{DDFF12DA-BEB8-43C8-99D8-1753A1B62B67}" type="pres">
      <dgm:prSet presAssocID="{C1A1EB15-CAB2-4A63-B552-07DA731AFA68}" presName="node" presStyleLbl="node1" presStyleIdx="2" presStyleCnt="3" custScaleX="131859" custRadScaleRad="91058" custRadScaleInc="3000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4739993-D919-4439-AB69-D1679274588C}" type="pres">
      <dgm:prSet presAssocID="{C1A1EB15-CAB2-4A63-B552-07DA731AFA68}" presName="spNode" presStyleCnt="0"/>
      <dgm:spPr/>
      <dgm:t>
        <a:bodyPr/>
        <a:lstStyle/>
        <a:p>
          <a:endParaRPr lang="es-AR"/>
        </a:p>
      </dgm:t>
    </dgm:pt>
    <dgm:pt modelId="{CC3ED8C6-D21B-4DD4-9FE2-1BFFD7FC297D}" type="pres">
      <dgm:prSet presAssocID="{0F22FA96-03E1-46E3-9EFF-A2A86EA9427B}" presName="sibTrans" presStyleLbl="sibTrans1D1" presStyleIdx="2" presStyleCnt="3"/>
      <dgm:spPr/>
      <dgm:t>
        <a:bodyPr/>
        <a:lstStyle/>
        <a:p>
          <a:endParaRPr lang="es-AR"/>
        </a:p>
      </dgm:t>
    </dgm:pt>
  </dgm:ptLst>
  <dgm:cxnLst>
    <dgm:cxn modelId="{F05B0798-91E4-46F7-A5EC-0A7128B48AB1}" type="presOf" srcId="{0F22FA96-03E1-46E3-9EFF-A2A86EA9427B}" destId="{CC3ED8C6-D21B-4DD4-9FE2-1BFFD7FC297D}" srcOrd="0" destOrd="0" presId="urn:microsoft.com/office/officeart/2005/8/layout/cycle6"/>
    <dgm:cxn modelId="{5C63E8A1-1843-4B09-87BA-70554CBF063B}" srcId="{5FB272B3-5DCF-420D-B5FC-94D5B2146BE4}" destId="{C1A1EB15-CAB2-4A63-B552-07DA731AFA68}" srcOrd="2" destOrd="0" parTransId="{2F048348-12C9-4982-AB53-F8555EAAE277}" sibTransId="{0F22FA96-03E1-46E3-9EFF-A2A86EA9427B}"/>
    <dgm:cxn modelId="{FCC197DB-E859-4AA4-8806-BF9B710EDCCB}" srcId="{5FB272B3-5DCF-420D-B5FC-94D5B2146BE4}" destId="{66735F74-9C42-4690-9781-6321238A9D23}" srcOrd="1" destOrd="0" parTransId="{A35126AC-DF6E-451F-8CCC-B20EC1C8F898}" sibTransId="{360695C6-B0A7-437A-B9E1-026FCE7E8C9B}"/>
    <dgm:cxn modelId="{6C5AE36D-2F95-4229-981E-0640B0C15856}" type="presOf" srcId="{66735F74-9C42-4690-9781-6321238A9D23}" destId="{D49B7923-F90C-4572-976E-D0A8D4329793}" srcOrd="0" destOrd="0" presId="urn:microsoft.com/office/officeart/2005/8/layout/cycle6"/>
    <dgm:cxn modelId="{9F081A3A-C5E9-43E0-BFB7-AC574BB5CF0C}" srcId="{5FCDC7BA-30AA-4340-AD18-89FE69DA6E11}" destId="{C6C40713-89A6-48DB-9833-4B275314B1C9}" srcOrd="0" destOrd="0" parTransId="{EE842E09-60FA-4462-962E-E44B2ABEC34F}" sibTransId="{67FDE079-FB6D-4CA6-93ED-5D56F31398FF}"/>
    <dgm:cxn modelId="{A7FD7361-CF3E-479B-BC2E-2209D4ADD9F2}" srcId="{5FB272B3-5DCF-420D-B5FC-94D5B2146BE4}" destId="{5FCDC7BA-30AA-4340-AD18-89FE69DA6E11}" srcOrd="0" destOrd="0" parTransId="{078AA853-A4F1-4676-A763-8583DEA0D749}" sibTransId="{018EE13C-A73A-4204-9908-5B7FE6D5CC82}"/>
    <dgm:cxn modelId="{DBC15C22-DE0E-43B4-86D1-63E5B141125A}" type="presOf" srcId="{C1A1EB15-CAB2-4A63-B552-07DA731AFA68}" destId="{DDFF12DA-BEB8-43C8-99D8-1753A1B62B67}" srcOrd="0" destOrd="0" presId="urn:microsoft.com/office/officeart/2005/8/layout/cycle6"/>
    <dgm:cxn modelId="{1CD743DA-DBF1-4B57-A5A4-937C4FE96F7E}" type="presOf" srcId="{360695C6-B0A7-437A-B9E1-026FCE7E8C9B}" destId="{4B297EF7-07A5-40EA-921C-11346736F3F5}" srcOrd="0" destOrd="0" presId="urn:microsoft.com/office/officeart/2005/8/layout/cycle6"/>
    <dgm:cxn modelId="{C14CC39F-5A0A-4875-BE23-E980BC8D5D1C}" type="presOf" srcId="{018EE13C-A73A-4204-9908-5B7FE6D5CC82}" destId="{5AFC5271-CB00-4F7D-8F9F-EF7A0C0211B2}" srcOrd="0" destOrd="0" presId="urn:microsoft.com/office/officeart/2005/8/layout/cycle6"/>
    <dgm:cxn modelId="{B27B13EC-66F8-4C21-9CDE-A0259609F2AC}" type="presOf" srcId="{C6C40713-89A6-48DB-9833-4B275314B1C9}" destId="{652F1A45-311F-4F50-ABE0-8CB61CD9967E}" srcOrd="0" destOrd="1" presId="urn:microsoft.com/office/officeart/2005/8/layout/cycle6"/>
    <dgm:cxn modelId="{CB5237C8-85B7-4A16-BF4F-82882CDEFFEC}" type="presOf" srcId="{5FCDC7BA-30AA-4340-AD18-89FE69DA6E11}" destId="{652F1A45-311F-4F50-ABE0-8CB61CD9967E}" srcOrd="0" destOrd="0" presId="urn:microsoft.com/office/officeart/2005/8/layout/cycle6"/>
    <dgm:cxn modelId="{2C2C3C7A-F231-4D2D-BCA0-948A3005FE03}" type="presOf" srcId="{5FB272B3-5DCF-420D-B5FC-94D5B2146BE4}" destId="{01E08B8C-5673-4974-A5CA-45639759906D}" srcOrd="0" destOrd="0" presId="urn:microsoft.com/office/officeart/2005/8/layout/cycle6"/>
    <dgm:cxn modelId="{74D33B2F-1DB8-4220-A0AA-652EA9F87265}" type="presParOf" srcId="{01E08B8C-5673-4974-A5CA-45639759906D}" destId="{652F1A45-311F-4F50-ABE0-8CB61CD9967E}" srcOrd="0" destOrd="0" presId="urn:microsoft.com/office/officeart/2005/8/layout/cycle6"/>
    <dgm:cxn modelId="{758C0FFE-B7F4-4A40-AAA9-2E045F92DB69}" type="presParOf" srcId="{01E08B8C-5673-4974-A5CA-45639759906D}" destId="{0CE78A9D-1780-4ABF-B9EA-3090B876274C}" srcOrd="1" destOrd="0" presId="urn:microsoft.com/office/officeart/2005/8/layout/cycle6"/>
    <dgm:cxn modelId="{543CFF81-3B65-4A91-BB67-6CB6CC34E1FC}" type="presParOf" srcId="{01E08B8C-5673-4974-A5CA-45639759906D}" destId="{5AFC5271-CB00-4F7D-8F9F-EF7A0C0211B2}" srcOrd="2" destOrd="0" presId="urn:microsoft.com/office/officeart/2005/8/layout/cycle6"/>
    <dgm:cxn modelId="{942639F6-82B1-4854-9D64-C2F6955DAEEF}" type="presParOf" srcId="{01E08B8C-5673-4974-A5CA-45639759906D}" destId="{D49B7923-F90C-4572-976E-D0A8D4329793}" srcOrd="3" destOrd="0" presId="urn:microsoft.com/office/officeart/2005/8/layout/cycle6"/>
    <dgm:cxn modelId="{A39A7EF0-F2E5-451F-A8B7-773B7C072DC1}" type="presParOf" srcId="{01E08B8C-5673-4974-A5CA-45639759906D}" destId="{16F55F1A-1B8B-4AA1-ADD0-CB0A0194316E}" srcOrd="4" destOrd="0" presId="urn:microsoft.com/office/officeart/2005/8/layout/cycle6"/>
    <dgm:cxn modelId="{1CAC42FF-CE10-4DA4-A76B-F7F644B47D5F}" type="presParOf" srcId="{01E08B8C-5673-4974-A5CA-45639759906D}" destId="{4B297EF7-07A5-40EA-921C-11346736F3F5}" srcOrd="5" destOrd="0" presId="urn:microsoft.com/office/officeart/2005/8/layout/cycle6"/>
    <dgm:cxn modelId="{7F5DF89D-99F0-4A8B-AE46-781B44C19D5F}" type="presParOf" srcId="{01E08B8C-5673-4974-A5CA-45639759906D}" destId="{DDFF12DA-BEB8-43C8-99D8-1753A1B62B67}" srcOrd="6" destOrd="0" presId="urn:microsoft.com/office/officeart/2005/8/layout/cycle6"/>
    <dgm:cxn modelId="{3632610A-5D39-488B-91E5-4F16B8DDD3E9}" type="presParOf" srcId="{01E08B8C-5673-4974-A5CA-45639759906D}" destId="{34739993-D919-4439-AB69-D1679274588C}" srcOrd="7" destOrd="0" presId="urn:microsoft.com/office/officeart/2005/8/layout/cycle6"/>
    <dgm:cxn modelId="{05064B8C-EDAE-408A-93FA-FF07332947F7}" type="presParOf" srcId="{01E08B8C-5673-4974-A5CA-45639759906D}" destId="{CC3ED8C6-D21B-4DD4-9FE2-1BFFD7FC297D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D1C720-F9F8-4F71-AF01-128A221836EF}" type="doc">
      <dgm:prSet loTypeId="urn:microsoft.com/office/officeart/2005/8/layout/list1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s-AR"/>
        </a:p>
      </dgm:t>
    </dgm:pt>
    <dgm:pt modelId="{774F080A-1B2D-476A-B603-ACF8D3080F87}">
      <dgm:prSet custT="1"/>
      <dgm:spPr/>
      <dgm:t>
        <a:bodyPr/>
        <a:lstStyle/>
        <a:p>
          <a:pPr algn="l" rtl="0"/>
          <a:r>
            <a:rPr lang="es-AR" sz="1600" b="0" dirty="0" smtClean="0">
              <a:latin typeface="+mj-lt"/>
              <a:cs typeface="Arial" pitchFamily="34" charset="0"/>
            </a:rPr>
            <a:t>RESONADORES MAGNETICOS</a:t>
          </a:r>
          <a:endParaRPr lang="es-AR" sz="1600" b="0" dirty="0">
            <a:latin typeface="+mj-lt"/>
            <a:cs typeface="Arial" pitchFamily="34" charset="0"/>
          </a:endParaRPr>
        </a:p>
      </dgm:t>
    </dgm:pt>
    <dgm:pt modelId="{516C5F18-BA84-4682-A3EB-6E45531CDE7B}" type="parTrans" cxnId="{96279DBD-4F72-401E-BCFB-E4C5D6137339}">
      <dgm:prSet/>
      <dgm:spPr/>
      <dgm:t>
        <a:bodyPr/>
        <a:lstStyle/>
        <a:p>
          <a:endParaRPr lang="es-AR"/>
        </a:p>
      </dgm:t>
    </dgm:pt>
    <dgm:pt modelId="{D9C2C289-F1A7-4926-9A6E-44118895D62D}" type="sibTrans" cxnId="{96279DBD-4F72-401E-BCFB-E4C5D6137339}">
      <dgm:prSet/>
      <dgm:spPr/>
      <dgm:t>
        <a:bodyPr/>
        <a:lstStyle/>
        <a:p>
          <a:endParaRPr lang="es-AR"/>
        </a:p>
      </dgm:t>
    </dgm:pt>
    <dgm:pt modelId="{EC022193-0404-4CC2-ADFE-13FAC2F88E5E}">
      <dgm:prSet custT="1"/>
      <dgm:spPr/>
      <dgm:t>
        <a:bodyPr/>
        <a:lstStyle/>
        <a:p>
          <a:pPr algn="l" rtl="0"/>
          <a:r>
            <a:rPr lang="es-MX" sz="1600" dirty="0" smtClean="0">
              <a:latin typeface="+mj-lt"/>
            </a:rPr>
            <a:t>TOMÓGRAFOS COMPUTARIZADOS</a:t>
          </a:r>
          <a:endParaRPr lang="es-ES" sz="1600" dirty="0">
            <a:latin typeface="+mj-lt"/>
          </a:endParaRPr>
        </a:p>
      </dgm:t>
    </dgm:pt>
    <dgm:pt modelId="{B4134725-91CE-4336-8D77-C56C35CE0F2D}" type="parTrans" cxnId="{8D0F517C-A347-4A26-8D8E-E80FB051A050}">
      <dgm:prSet/>
      <dgm:spPr/>
      <dgm:t>
        <a:bodyPr/>
        <a:lstStyle/>
        <a:p>
          <a:endParaRPr lang="es-AR"/>
        </a:p>
      </dgm:t>
    </dgm:pt>
    <dgm:pt modelId="{76220022-6546-4479-82EB-6B0998555B42}" type="sibTrans" cxnId="{8D0F517C-A347-4A26-8D8E-E80FB051A050}">
      <dgm:prSet/>
      <dgm:spPr/>
      <dgm:t>
        <a:bodyPr/>
        <a:lstStyle/>
        <a:p>
          <a:endParaRPr lang="es-AR"/>
        </a:p>
      </dgm:t>
    </dgm:pt>
    <dgm:pt modelId="{54BAF64F-0A4E-476A-9DA3-035489E392A9}">
      <dgm:prSet/>
      <dgm:spPr/>
      <dgm:t>
        <a:bodyPr/>
        <a:lstStyle/>
        <a:p>
          <a:pPr rtl="0"/>
          <a:r>
            <a:rPr lang="es-MX" dirty="0" smtClean="0">
              <a:latin typeface="+mj-lt"/>
              <a:cs typeface="Arial" pitchFamily="34" charset="0"/>
            </a:rPr>
            <a:t>ANGIOGRAFOS</a:t>
          </a:r>
          <a:endParaRPr lang="es-MX" dirty="0">
            <a:latin typeface="+mj-lt"/>
            <a:cs typeface="Arial" pitchFamily="34" charset="0"/>
          </a:endParaRPr>
        </a:p>
      </dgm:t>
    </dgm:pt>
    <dgm:pt modelId="{62414010-58DC-4DD8-804A-85B004A98258}" type="parTrans" cxnId="{B38E8480-E907-416C-8370-73818610D114}">
      <dgm:prSet/>
      <dgm:spPr/>
      <dgm:t>
        <a:bodyPr/>
        <a:lstStyle/>
        <a:p>
          <a:endParaRPr lang="es-AR"/>
        </a:p>
      </dgm:t>
    </dgm:pt>
    <dgm:pt modelId="{03DAA891-3C0D-4C4E-83A8-D21A6A70B999}" type="sibTrans" cxnId="{B38E8480-E907-416C-8370-73818610D114}">
      <dgm:prSet/>
      <dgm:spPr/>
      <dgm:t>
        <a:bodyPr/>
        <a:lstStyle/>
        <a:p>
          <a:endParaRPr lang="es-AR"/>
        </a:p>
      </dgm:t>
    </dgm:pt>
    <dgm:pt modelId="{FD6AF102-A3F1-41D5-96F3-17CADF30E140}">
      <dgm:prSet/>
      <dgm:spPr/>
      <dgm:t>
        <a:bodyPr/>
        <a:lstStyle/>
        <a:p>
          <a:pPr rtl="0"/>
          <a:r>
            <a:rPr lang="es-AR" dirty="0" smtClean="0">
              <a:latin typeface="+mj-lt"/>
            </a:rPr>
            <a:t>PETS</a:t>
          </a:r>
          <a:endParaRPr lang="es-AR" dirty="0">
            <a:latin typeface="+mj-lt"/>
          </a:endParaRPr>
        </a:p>
      </dgm:t>
    </dgm:pt>
    <dgm:pt modelId="{F0DBBF4C-12BD-4051-9DB6-FE0ADC2ADC02}" type="parTrans" cxnId="{B9E7210F-685F-47BE-AAA8-0577D87A7A5C}">
      <dgm:prSet/>
      <dgm:spPr/>
      <dgm:t>
        <a:bodyPr/>
        <a:lstStyle/>
        <a:p>
          <a:endParaRPr lang="es-AR"/>
        </a:p>
      </dgm:t>
    </dgm:pt>
    <dgm:pt modelId="{2E904BDB-565E-4C0F-93BA-EF4AAF3B384B}" type="sibTrans" cxnId="{B9E7210F-685F-47BE-AAA8-0577D87A7A5C}">
      <dgm:prSet/>
      <dgm:spPr/>
      <dgm:t>
        <a:bodyPr/>
        <a:lstStyle/>
        <a:p>
          <a:endParaRPr lang="es-AR"/>
        </a:p>
      </dgm:t>
    </dgm:pt>
    <dgm:pt modelId="{DF31FA5E-01EF-45BA-8D98-E6650CA3323B}">
      <dgm:prSet/>
      <dgm:spPr/>
      <dgm:t>
        <a:bodyPr/>
        <a:lstStyle/>
        <a:p>
          <a:endParaRPr lang="es-AR" dirty="0"/>
        </a:p>
      </dgm:t>
    </dgm:pt>
    <dgm:pt modelId="{48F05578-DF3A-407D-BD5D-61B9CA01C784}" type="parTrans" cxnId="{4E613449-040F-4FB5-8744-D284A7AD1EDE}">
      <dgm:prSet/>
      <dgm:spPr/>
      <dgm:t>
        <a:bodyPr/>
        <a:lstStyle/>
        <a:p>
          <a:endParaRPr lang="es-AR"/>
        </a:p>
      </dgm:t>
    </dgm:pt>
    <dgm:pt modelId="{1C6F5BB0-482C-433B-81A9-C0D61C7C0CD7}" type="sibTrans" cxnId="{4E613449-040F-4FB5-8744-D284A7AD1EDE}">
      <dgm:prSet/>
      <dgm:spPr/>
      <dgm:t>
        <a:bodyPr/>
        <a:lstStyle/>
        <a:p>
          <a:endParaRPr lang="es-AR"/>
        </a:p>
      </dgm:t>
    </dgm:pt>
    <dgm:pt modelId="{8163FA8A-CC89-4C6C-9E71-4ABD1D0348F5}" type="pres">
      <dgm:prSet presAssocID="{46D1C720-F9F8-4F71-AF01-128A221836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4450485F-7794-46C9-B169-A4744855AAFC}" type="pres">
      <dgm:prSet presAssocID="{774F080A-1B2D-476A-B603-ACF8D3080F87}" presName="parentLin" presStyleCnt="0"/>
      <dgm:spPr/>
      <dgm:t>
        <a:bodyPr/>
        <a:lstStyle/>
        <a:p>
          <a:endParaRPr lang="es-AR"/>
        </a:p>
      </dgm:t>
    </dgm:pt>
    <dgm:pt modelId="{B02BB336-2AA5-443F-9A50-190AA0C60E19}" type="pres">
      <dgm:prSet presAssocID="{774F080A-1B2D-476A-B603-ACF8D3080F87}" presName="parentLeftMargin" presStyleLbl="node1" presStyleIdx="0" presStyleCnt="4"/>
      <dgm:spPr/>
      <dgm:t>
        <a:bodyPr/>
        <a:lstStyle/>
        <a:p>
          <a:endParaRPr lang="es-AR"/>
        </a:p>
      </dgm:t>
    </dgm:pt>
    <dgm:pt modelId="{754D265D-C4E2-487D-9013-B262392F8F40}" type="pres">
      <dgm:prSet presAssocID="{774F080A-1B2D-476A-B603-ACF8D3080F8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2388189-CAA3-4E99-A8CB-85857655F69D}" type="pres">
      <dgm:prSet presAssocID="{774F080A-1B2D-476A-B603-ACF8D3080F87}" presName="negativeSpace" presStyleCnt="0"/>
      <dgm:spPr/>
      <dgm:t>
        <a:bodyPr/>
        <a:lstStyle/>
        <a:p>
          <a:endParaRPr lang="es-AR"/>
        </a:p>
      </dgm:t>
    </dgm:pt>
    <dgm:pt modelId="{9250EFB7-F9AA-4E5A-9964-EF93BB4E591A}" type="pres">
      <dgm:prSet presAssocID="{774F080A-1B2D-476A-B603-ACF8D3080F87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4FDA8A6-D2F2-4B9B-93A5-15F364CA5316}" type="pres">
      <dgm:prSet presAssocID="{D9C2C289-F1A7-4926-9A6E-44118895D62D}" presName="spaceBetweenRectangles" presStyleCnt="0"/>
      <dgm:spPr/>
      <dgm:t>
        <a:bodyPr/>
        <a:lstStyle/>
        <a:p>
          <a:endParaRPr lang="es-AR"/>
        </a:p>
      </dgm:t>
    </dgm:pt>
    <dgm:pt modelId="{C0B5C094-94DA-456F-AA0C-9F8B254C1B32}" type="pres">
      <dgm:prSet presAssocID="{EC022193-0404-4CC2-ADFE-13FAC2F88E5E}" presName="parentLin" presStyleCnt="0"/>
      <dgm:spPr/>
      <dgm:t>
        <a:bodyPr/>
        <a:lstStyle/>
        <a:p>
          <a:endParaRPr lang="es-AR"/>
        </a:p>
      </dgm:t>
    </dgm:pt>
    <dgm:pt modelId="{A78978D7-0F55-4F37-9DFD-B9322FFD0504}" type="pres">
      <dgm:prSet presAssocID="{EC022193-0404-4CC2-ADFE-13FAC2F88E5E}" presName="parentLeftMargin" presStyleLbl="node1" presStyleIdx="0" presStyleCnt="4"/>
      <dgm:spPr/>
      <dgm:t>
        <a:bodyPr/>
        <a:lstStyle/>
        <a:p>
          <a:endParaRPr lang="es-AR"/>
        </a:p>
      </dgm:t>
    </dgm:pt>
    <dgm:pt modelId="{3E862BEC-F5A3-41C1-AD60-E010DEDF2000}" type="pres">
      <dgm:prSet presAssocID="{EC022193-0404-4CC2-ADFE-13FAC2F88E5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52E3E52-496E-4080-B73D-6F15BC2CCC2F}" type="pres">
      <dgm:prSet presAssocID="{EC022193-0404-4CC2-ADFE-13FAC2F88E5E}" presName="negativeSpace" presStyleCnt="0"/>
      <dgm:spPr/>
      <dgm:t>
        <a:bodyPr/>
        <a:lstStyle/>
        <a:p>
          <a:endParaRPr lang="es-AR"/>
        </a:p>
      </dgm:t>
    </dgm:pt>
    <dgm:pt modelId="{14B687F1-C633-4E0C-9053-6B67D8710637}" type="pres">
      <dgm:prSet presAssocID="{EC022193-0404-4CC2-ADFE-13FAC2F88E5E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96C8E84-5A38-4BE6-B72B-4D0795AD1B18}" type="pres">
      <dgm:prSet presAssocID="{76220022-6546-4479-82EB-6B0998555B42}" presName="spaceBetweenRectangles" presStyleCnt="0"/>
      <dgm:spPr/>
      <dgm:t>
        <a:bodyPr/>
        <a:lstStyle/>
        <a:p>
          <a:endParaRPr lang="es-AR"/>
        </a:p>
      </dgm:t>
    </dgm:pt>
    <dgm:pt modelId="{56925AFB-0525-4C2B-8E88-BFA3B269A96F}" type="pres">
      <dgm:prSet presAssocID="{54BAF64F-0A4E-476A-9DA3-035489E392A9}" presName="parentLin" presStyleCnt="0"/>
      <dgm:spPr/>
      <dgm:t>
        <a:bodyPr/>
        <a:lstStyle/>
        <a:p>
          <a:endParaRPr lang="es-AR"/>
        </a:p>
      </dgm:t>
    </dgm:pt>
    <dgm:pt modelId="{1AD90FDA-CDB1-4C91-95A3-229DA4F266E6}" type="pres">
      <dgm:prSet presAssocID="{54BAF64F-0A4E-476A-9DA3-035489E392A9}" presName="parentLeftMargin" presStyleLbl="node1" presStyleIdx="1" presStyleCnt="4"/>
      <dgm:spPr/>
      <dgm:t>
        <a:bodyPr/>
        <a:lstStyle/>
        <a:p>
          <a:endParaRPr lang="es-AR"/>
        </a:p>
      </dgm:t>
    </dgm:pt>
    <dgm:pt modelId="{B24E0C04-EFC3-4A8F-A8B8-EAAB464684B5}" type="pres">
      <dgm:prSet presAssocID="{54BAF64F-0A4E-476A-9DA3-035489E392A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3515B67-DC0E-4F03-B4C0-E310D8E6C179}" type="pres">
      <dgm:prSet presAssocID="{54BAF64F-0A4E-476A-9DA3-035489E392A9}" presName="negativeSpace" presStyleCnt="0"/>
      <dgm:spPr/>
      <dgm:t>
        <a:bodyPr/>
        <a:lstStyle/>
        <a:p>
          <a:endParaRPr lang="es-AR"/>
        </a:p>
      </dgm:t>
    </dgm:pt>
    <dgm:pt modelId="{01C9F347-8F1F-45B9-AD8A-714FA155DF50}" type="pres">
      <dgm:prSet presAssocID="{54BAF64F-0A4E-476A-9DA3-035489E392A9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41E444A-2589-41DD-92F9-88A5C66382D0}" type="pres">
      <dgm:prSet presAssocID="{03DAA891-3C0D-4C4E-83A8-D21A6A70B999}" presName="spaceBetweenRectangles" presStyleCnt="0"/>
      <dgm:spPr/>
      <dgm:t>
        <a:bodyPr/>
        <a:lstStyle/>
        <a:p>
          <a:endParaRPr lang="es-AR"/>
        </a:p>
      </dgm:t>
    </dgm:pt>
    <dgm:pt modelId="{3F4D8E76-FF45-4C66-B3A3-ECC24D3324BB}" type="pres">
      <dgm:prSet presAssocID="{FD6AF102-A3F1-41D5-96F3-17CADF30E140}" presName="parentLin" presStyleCnt="0"/>
      <dgm:spPr/>
      <dgm:t>
        <a:bodyPr/>
        <a:lstStyle/>
        <a:p>
          <a:endParaRPr lang="es-AR"/>
        </a:p>
      </dgm:t>
    </dgm:pt>
    <dgm:pt modelId="{63027D99-751F-43E1-9AF7-BAD95AD8E877}" type="pres">
      <dgm:prSet presAssocID="{FD6AF102-A3F1-41D5-96F3-17CADF30E140}" presName="parentLeftMargin" presStyleLbl="node1" presStyleIdx="2" presStyleCnt="4"/>
      <dgm:spPr/>
      <dgm:t>
        <a:bodyPr/>
        <a:lstStyle/>
        <a:p>
          <a:endParaRPr lang="es-AR"/>
        </a:p>
      </dgm:t>
    </dgm:pt>
    <dgm:pt modelId="{ED675F21-4A27-414D-9B08-1334CB6FC453}" type="pres">
      <dgm:prSet presAssocID="{FD6AF102-A3F1-41D5-96F3-17CADF30E14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D7A25CC-1D45-4563-8102-96B358BFEB97}" type="pres">
      <dgm:prSet presAssocID="{FD6AF102-A3F1-41D5-96F3-17CADF30E140}" presName="negativeSpace" presStyleCnt="0"/>
      <dgm:spPr/>
      <dgm:t>
        <a:bodyPr/>
        <a:lstStyle/>
        <a:p>
          <a:endParaRPr lang="es-AR"/>
        </a:p>
      </dgm:t>
    </dgm:pt>
    <dgm:pt modelId="{BE7F2ED6-546C-4372-8A49-548359D4A9D1}" type="pres">
      <dgm:prSet presAssocID="{FD6AF102-A3F1-41D5-96F3-17CADF30E140}" presName="childText" presStyleLbl="conFgAcc1" presStyleIdx="3" presStyleCnt="4" custLinFactNeighborX="-94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B9E7210F-685F-47BE-AAA8-0577D87A7A5C}" srcId="{46D1C720-F9F8-4F71-AF01-128A221836EF}" destId="{FD6AF102-A3F1-41D5-96F3-17CADF30E140}" srcOrd="3" destOrd="0" parTransId="{F0DBBF4C-12BD-4051-9DB6-FE0ADC2ADC02}" sibTransId="{2E904BDB-565E-4C0F-93BA-EF4AAF3B384B}"/>
    <dgm:cxn modelId="{21AD8BBB-336B-4372-8106-AD51905AA860}" type="presOf" srcId="{DF31FA5E-01EF-45BA-8D98-E6650CA3323B}" destId="{9250EFB7-F9AA-4E5A-9964-EF93BB4E591A}" srcOrd="0" destOrd="0" presId="urn:microsoft.com/office/officeart/2005/8/layout/list1"/>
    <dgm:cxn modelId="{93902574-C7C0-4CC0-A525-2484AA6AAB75}" type="presOf" srcId="{54BAF64F-0A4E-476A-9DA3-035489E392A9}" destId="{1AD90FDA-CDB1-4C91-95A3-229DA4F266E6}" srcOrd="0" destOrd="0" presId="urn:microsoft.com/office/officeart/2005/8/layout/list1"/>
    <dgm:cxn modelId="{3C08008A-4D63-4E85-A6FF-9C674CA2D849}" type="presOf" srcId="{46D1C720-F9F8-4F71-AF01-128A221836EF}" destId="{8163FA8A-CC89-4C6C-9E71-4ABD1D0348F5}" srcOrd="0" destOrd="0" presId="urn:microsoft.com/office/officeart/2005/8/layout/list1"/>
    <dgm:cxn modelId="{4E613449-040F-4FB5-8744-D284A7AD1EDE}" srcId="{774F080A-1B2D-476A-B603-ACF8D3080F87}" destId="{DF31FA5E-01EF-45BA-8D98-E6650CA3323B}" srcOrd="0" destOrd="0" parTransId="{48F05578-DF3A-407D-BD5D-61B9CA01C784}" sibTransId="{1C6F5BB0-482C-433B-81A9-C0D61C7C0CD7}"/>
    <dgm:cxn modelId="{C1761A90-849B-4084-8326-879F9860132D}" type="presOf" srcId="{EC022193-0404-4CC2-ADFE-13FAC2F88E5E}" destId="{3E862BEC-F5A3-41C1-AD60-E010DEDF2000}" srcOrd="1" destOrd="0" presId="urn:microsoft.com/office/officeart/2005/8/layout/list1"/>
    <dgm:cxn modelId="{493DDD1B-3729-4392-BFF6-7D8603F33C6C}" type="presOf" srcId="{FD6AF102-A3F1-41D5-96F3-17CADF30E140}" destId="{ED675F21-4A27-414D-9B08-1334CB6FC453}" srcOrd="1" destOrd="0" presId="urn:microsoft.com/office/officeart/2005/8/layout/list1"/>
    <dgm:cxn modelId="{78216E6C-B3AA-4D6D-8746-0DE2BC6BADB5}" type="presOf" srcId="{774F080A-1B2D-476A-B603-ACF8D3080F87}" destId="{B02BB336-2AA5-443F-9A50-190AA0C60E19}" srcOrd="0" destOrd="0" presId="urn:microsoft.com/office/officeart/2005/8/layout/list1"/>
    <dgm:cxn modelId="{446EA184-2C37-4F1D-845F-E1362780E433}" type="presOf" srcId="{54BAF64F-0A4E-476A-9DA3-035489E392A9}" destId="{B24E0C04-EFC3-4A8F-A8B8-EAAB464684B5}" srcOrd="1" destOrd="0" presId="urn:microsoft.com/office/officeart/2005/8/layout/list1"/>
    <dgm:cxn modelId="{8D0F517C-A347-4A26-8D8E-E80FB051A050}" srcId="{46D1C720-F9F8-4F71-AF01-128A221836EF}" destId="{EC022193-0404-4CC2-ADFE-13FAC2F88E5E}" srcOrd="1" destOrd="0" parTransId="{B4134725-91CE-4336-8D77-C56C35CE0F2D}" sibTransId="{76220022-6546-4479-82EB-6B0998555B42}"/>
    <dgm:cxn modelId="{ED268FC7-1E43-4086-8E80-D25ACDE7A89D}" type="presOf" srcId="{EC022193-0404-4CC2-ADFE-13FAC2F88E5E}" destId="{A78978D7-0F55-4F37-9DFD-B9322FFD0504}" srcOrd="0" destOrd="0" presId="urn:microsoft.com/office/officeart/2005/8/layout/list1"/>
    <dgm:cxn modelId="{BD05C1EE-7F35-4525-9DE3-EEC9F7FEBD77}" type="presOf" srcId="{774F080A-1B2D-476A-B603-ACF8D3080F87}" destId="{754D265D-C4E2-487D-9013-B262392F8F40}" srcOrd="1" destOrd="0" presId="urn:microsoft.com/office/officeart/2005/8/layout/list1"/>
    <dgm:cxn modelId="{142CC445-F9B9-42B4-BD2E-5FAF5BAC9642}" type="presOf" srcId="{FD6AF102-A3F1-41D5-96F3-17CADF30E140}" destId="{63027D99-751F-43E1-9AF7-BAD95AD8E877}" srcOrd="0" destOrd="0" presId="urn:microsoft.com/office/officeart/2005/8/layout/list1"/>
    <dgm:cxn modelId="{96279DBD-4F72-401E-BCFB-E4C5D6137339}" srcId="{46D1C720-F9F8-4F71-AF01-128A221836EF}" destId="{774F080A-1B2D-476A-B603-ACF8D3080F87}" srcOrd="0" destOrd="0" parTransId="{516C5F18-BA84-4682-A3EB-6E45531CDE7B}" sibTransId="{D9C2C289-F1A7-4926-9A6E-44118895D62D}"/>
    <dgm:cxn modelId="{B38E8480-E907-416C-8370-73818610D114}" srcId="{46D1C720-F9F8-4F71-AF01-128A221836EF}" destId="{54BAF64F-0A4E-476A-9DA3-035489E392A9}" srcOrd="2" destOrd="0" parTransId="{62414010-58DC-4DD8-804A-85B004A98258}" sibTransId="{03DAA891-3C0D-4C4E-83A8-D21A6A70B999}"/>
    <dgm:cxn modelId="{7A02D997-3CB7-4457-B1F0-1415B270D6F8}" type="presParOf" srcId="{8163FA8A-CC89-4C6C-9E71-4ABD1D0348F5}" destId="{4450485F-7794-46C9-B169-A4744855AAFC}" srcOrd="0" destOrd="0" presId="urn:microsoft.com/office/officeart/2005/8/layout/list1"/>
    <dgm:cxn modelId="{E6EF5E45-406A-4979-9127-BE855E770FAE}" type="presParOf" srcId="{4450485F-7794-46C9-B169-A4744855AAFC}" destId="{B02BB336-2AA5-443F-9A50-190AA0C60E19}" srcOrd="0" destOrd="0" presId="urn:microsoft.com/office/officeart/2005/8/layout/list1"/>
    <dgm:cxn modelId="{F27D84F8-BC02-4A4F-A7A2-A911BBA2D795}" type="presParOf" srcId="{4450485F-7794-46C9-B169-A4744855AAFC}" destId="{754D265D-C4E2-487D-9013-B262392F8F40}" srcOrd="1" destOrd="0" presId="urn:microsoft.com/office/officeart/2005/8/layout/list1"/>
    <dgm:cxn modelId="{9E0A1C10-A7BA-4238-9F66-17F370454041}" type="presParOf" srcId="{8163FA8A-CC89-4C6C-9E71-4ABD1D0348F5}" destId="{F2388189-CAA3-4E99-A8CB-85857655F69D}" srcOrd="1" destOrd="0" presId="urn:microsoft.com/office/officeart/2005/8/layout/list1"/>
    <dgm:cxn modelId="{27E67FFF-E1E2-46E2-8A9F-31ADB02B1BF4}" type="presParOf" srcId="{8163FA8A-CC89-4C6C-9E71-4ABD1D0348F5}" destId="{9250EFB7-F9AA-4E5A-9964-EF93BB4E591A}" srcOrd="2" destOrd="0" presId="urn:microsoft.com/office/officeart/2005/8/layout/list1"/>
    <dgm:cxn modelId="{553CC0C4-F0C7-4143-BE8B-4A2990F3E5BE}" type="presParOf" srcId="{8163FA8A-CC89-4C6C-9E71-4ABD1D0348F5}" destId="{A4FDA8A6-D2F2-4B9B-93A5-15F364CA5316}" srcOrd="3" destOrd="0" presId="urn:microsoft.com/office/officeart/2005/8/layout/list1"/>
    <dgm:cxn modelId="{2E177DF0-31B4-440D-ADAB-BD7B097EC7F5}" type="presParOf" srcId="{8163FA8A-CC89-4C6C-9E71-4ABD1D0348F5}" destId="{C0B5C094-94DA-456F-AA0C-9F8B254C1B32}" srcOrd="4" destOrd="0" presId="urn:microsoft.com/office/officeart/2005/8/layout/list1"/>
    <dgm:cxn modelId="{C530BA0C-7C6D-45EC-A2B7-A2527829C9D0}" type="presParOf" srcId="{C0B5C094-94DA-456F-AA0C-9F8B254C1B32}" destId="{A78978D7-0F55-4F37-9DFD-B9322FFD0504}" srcOrd="0" destOrd="0" presId="urn:microsoft.com/office/officeart/2005/8/layout/list1"/>
    <dgm:cxn modelId="{72A39BF4-6CBB-4BF2-9938-BF219739F1C2}" type="presParOf" srcId="{C0B5C094-94DA-456F-AA0C-9F8B254C1B32}" destId="{3E862BEC-F5A3-41C1-AD60-E010DEDF2000}" srcOrd="1" destOrd="0" presId="urn:microsoft.com/office/officeart/2005/8/layout/list1"/>
    <dgm:cxn modelId="{3F283BE1-4197-4925-B4B2-7D7595772556}" type="presParOf" srcId="{8163FA8A-CC89-4C6C-9E71-4ABD1D0348F5}" destId="{B52E3E52-496E-4080-B73D-6F15BC2CCC2F}" srcOrd="5" destOrd="0" presId="urn:microsoft.com/office/officeart/2005/8/layout/list1"/>
    <dgm:cxn modelId="{EE711B0B-9180-4E58-A0E4-2FABFAA40E65}" type="presParOf" srcId="{8163FA8A-CC89-4C6C-9E71-4ABD1D0348F5}" destId="{14B687F1-C633-4E0C-9053-6B67D8710637}" srcOrd="6" destOrd="0" presId="urn:microsoft.com/office/officeart/2005/8/layout/list1"/>
    <dgm:cxn modelId="{F197F517-5040-40C7-9DE0-53DDBF012C01}" type="presParOf" srcId="{8163FA8A-CC89-4C6C-9E71-4ABD1D0348F5}" destId="{D96C8E84-5A38-4BE6-B72B-4D0795AD1B18}" srcOrd="7" destOrd="0" presId="urn:microsoft.com/office/officeart/2005/8/layout/list1"/>
    <dgm:cxn modelId="{3F28E072-7C78-4160-B782-8BBA9B6A78F5}" type="presParOf" srcId="{8163FA8A-CC89-4C6C-9E71-4ABD1D0348F5}" destId="{56925AFB-0525-4C2B-8E88-BFA3B269A96F}" srcOrd="8" destOrd="0" presId="urn:microsoft.com/office/officeart/2005/8/layout/list1"/>
    <dgm:cxn modelId="{295C7EB3-D6A2-47EF-8D41-61E566C641D9}" type="presParOf" srcId="{56925AFB-0525-4C2B-8E88-BFA3B269A96F}" destId="{1AD90FDA-CDB1-4C91-95A3-229DA4F266E6}" srcOrd="0" destOrd="0" presId="urn:microsoft.com/office/officeart/2005/8/layout/list1"/>
    <dgm:cxn modelId="{F39BC725-A8A9-44D0-BEBD-AE43DDCFC04A}" type="presParOf" srcId="{56925AFB-0525-4C2B-8E88-BFA3B269A96F}" destId="{B24E0C04-EFC3-4A8F-A8B8-EAAB464684B5}" srcOrd="1" destOrd="0" presId="urn:microsoft.com/office/officeart/2005/8/layout/list1"/>
    <dgm:cxn modelId="{B5E1A144-7EAB-47D7-A2F4-1FC2619AD7BE}" type="presParOf" srcId="{8163FA8A-CC89-4C6C-9E71-4ABD1D0348F5}" destId="{33515B67-DC0E-4F03-B4C0-E310D8E6C179}" srcOrd="9" destOrd="0" presId="urn:microsoft.com/office/officeart/2005/8/layout/list1"/>
    <dgm:cxn modelId="{1A1B246C-049C-489E-A5D2-E3DD546BB7E5}" type="presParOf" srcId="{8163FA8A-CC89-4C6C-9E71-4ABD1D0348F5}" destId="{01C9F347-8F1F-45B9-AD8A-714FA155DF50}" srcOrd="10" destOrd="0" presId="urn:microsoft.com/office/officeart/2005/8/layout/list1"/>
    <dgm:cxn modelId="{A003AD3B-8FA2-4DE8-9203-22185C821C02}" type="presParOf" srcId="{8163FA8A-CC89-4C6C-9E71-4ABD1D0348F5}" destId="{741E444A-2589-41DD-92F9-88A5C66382D0}" srcOrd="11" destOrd="0" presId="urn:microsoft.com/office/officeart/2005/8/layout/list1"/>
    <dgm:cxn modelId="{F042F671-0AFC-4C0F-9D98-B7AD3390F2A4}" type="presParOf" srcId="{8163FA8A-CC89-4C6C-9E71-4ABD1D0348F5}" destId="{3F4D8E76-FF45-4C66-B3A3-ECC24D3324BB}" srcOrd="12" destOrd="0" presId="urn:microsoft.com/office/officeart/2005/8/layout/list1"/>
    <dgm:cxn modelId="{FE2BF9ED-A98F-4C0F-8ECE-1EAA3CE3B2EE}" type="presParOf" srcId="{3F4D8E76-FF45-4C66-B3A3-ECC24D3324BB}" destId="{63027D99-751F-43E1-9AF7-BAD95AD8E877}" srcOrd="0" destOrd="0" presId="urn:microsoft.com/office/officeart/2005/8/layout/list1"/>
    <dgm:cxn modelId="{AC6BB16C-6D39-4D9E-8F60-88D6F736DF0F}" type="presParOf" srcId="{3F4D8E76-FF45-4C66-B3A3-ECC24D3324BB}" destId="{ED675F21-4A27-414D-9B08-1334CB6FC453}" srcOrd="1" destOrd="0" presId="urn:microsoft.com/office/officeart/2005/8/layout/list1"/>
    <dgm:cxn modelId="{DF934708-CA80-4858-B53F-E06466F3942F}" type="presParOf" srcId="{8163FA8A-CC89-4C6C-9E71-4ABD1D0348F5}" destId="{DD7A25CC-1D45-4563-8102-96B358BFEB97}" srcOrd="13" destOrd="0" presId="urn:microsoft.com/office/officeart/2005/8/layout/list1"/>
    <dgm:cxn modelId="{94A73917-F9AC-496A-A204-C863C635C708}" type="presParOf" srcId="{8163FA8A-CC89-4C6C-9E71-4ABD1D0348F5}" destId="{BE7F2ED6-546C-4372-8A49-548359D4A9D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D1C720-F9F8-4F71-AF01-128A221836EF}" type="doc">
      <dgm:prSet loTypeId="urn:microsoft.com/office/officeart/2005/8/layout/list1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s-AR"/>
        </a:p>
      </dgm:t>
    </dgm:pt>
    <dgm:pt modelId="{774F080A-1B2D-476A-B603-ACF8D3080F87}">
      <dgm:prSet custT="1"/>
      <dgm:spPr/>
      <dgm:t>
        <a:bodyPr/>
        <a:lstStyle/>
        <a:p>
          <a:pPr rtl="0"/>
          <a:r>
            <a:rPr lang="es-AR" sz="1600" dirty="0" smtClean="0">
              <a:latin typeface="+mj-lt"/>
              <a:cs typeface="Arial" pitchFamily="34" charset="0"/>
            </a:rPr>
            <a:t>CICLOTRONES</a:t>
          </a:r>
          <a:endParaRPr lang="es-AR" sz="1600" dirty="0">
            <a:latin typeface="+mj-lt"/>
            <a:cs typeface="Arial" pitchFamily="34" charset="0"/>
          </a:endParaRPr>
        </a:p>
      </dgm:t>
    </dgm:pt>
    <dgm:pt modelId="{516C5F18-BA84-4682-A3EB-6E45531CDE7B}" type="parTrans" cxnId="{96279DBD-4F72-401E-BCFB-E4C5D6137339}">
      <dgm:prSet/>
      <dgm:spPr/>
      <dgm:t>
        <a:bodyPr/>
        <a:lstStyle/>
        <a:p>
          <a:endParaRPr lang="es-AR"/>
        </a:p>
      </dgm:t>
    </dgm:pt>
    <dgm:pt modelId="{D9C2C289-F1A7-4926-9A6E-44118895D62D}" type="sibTrans" cxnId="{96279DBD-4F72-401E-BCFB-E4C5D6137339}">
      <dgm:prSet/>
      <dgm:spPr/>
      <dgm:t>
        <a:bodyPr/>
        <a:lstStyle/>
        <a:p>
          <a:endParaRPr lang="es-AR"/>
        </a:p>
      </dgm:t>
    </dgm:pt>
    <dgm:pt modelId="{EC022193-0404-4CC2-ADFE-13FAC2F88E5E}">
      <dgm:prSet custT="1"/>
      <dgm:spPr/>
      <dgm:t>
        <a:bodyPr/>
        <a:lstStyle/>
        <a:p>
          <a:pPr algn="ctr" rtl="0"/>
          <a:endParaRPr lang="es-MX" sz="1400" dirty="0" smtClean="0">
            <a:latin typeface="Arial Black" pitchFamily="34" charset="0"/>
          </a:endParaRPr>
        </a:p>
        <a:p>
          <a:pPr algn="l" rtl="0"/>
          <a:r>
            <a:rPr lang="es-MX" sz="1600" dirty="0" smtClean="0">
              <a:latin typeface="+mj-lt"/>
            </a:rPr>
            <a:t>NEURONAVEGADORES</a:t>
          </a:r>
        </a:p>
        <a:p>
          <a:pPr algn="ctr" rtl="0"/>
          <a:endParaRPr lang="es-ES" sz="1400" dirty="0">
            <a:latin typeface="Arial Black" pitchFamily="34" charset="0"/>
          </a:endParaRPr>
        </a:p>
      </dgm:t>
    </dgm:pt>
    <dgm:pt modelId="{B4134725-91CE-4336-8D77-C56C35CE0F2D}" type="parTrans" cxnId="{8D0F517C-A347-4A26-8D8E-E80FB051A050}">
      <dgm:prSet/>
      <dgm:spPr/>
      <dgm:t>
        <a:bodyPr/>
        <a:lstStyle/>
        <a:p>
          <a:endParaRPr lang="es-AR"/>
        </a:p>
      </dgm:t>
    </dgm:pt>
    <dgm:pt modelId="{76220022-6546-4479-82EB-6B0998555B42}" type="sibTrans" cxnId="{8D0F517C-A347-4A26-8D8E-E80FB051A050}">
      <dgm:prSet/>
      <dgm:spPr/>
      <dgm:t>
        <a:bodyPr/>
        <a:lstStyle/>
        <a:p>
          <a:endParaRPr lang="es-AR"/>
        </a:p>
      </dgm:t>
    </dgm:pt>
    <dgm:pt modelId="{54BAF64F-0A4E-476A-9DA3-035489E392A9}">
      <dgm:prSet custT="1"/>
      <dgm:spPr/>
      <dgm:t>
        <a:bodyPr/>
        <a:lstStyle/>
        <a:p>
          <a:pPr rtl="0"/>
          <a:endParaRPr lang="es-MX" sz="1400" dirty="0" smtClean="0">
            <a:latin typeface="Arial Black" pitchFamily="34" charset="0"/>
            <a:cs typeface="Arial" pitchFamily="34" charset="0"/>
          </a:endParaRPr>
        </a:p>
        <a:p>
          <a:pPr rtl="0"/>
          <a:r>
            <a:rPr lang="es-MX" sz="1600" dirty="0" smtClean="0">
              <a:latin typeface="+mj-lt"/>
              <a:cs typeface="Arial" pitchFamily="34" charset="0"/>
            </a:rPr>
            <a:t>ECOGRAFOS</a:t>
          </a:r>
        </a:p>
        <a:p>
          <a:pPr rtl="0"/>
          <a:endParaRPr lang="es-MX" sz="1400" dirty="0">
            <a:latin typeface="Arial Black" pitchFamily="34" charset="0"/>
            <a:cs typeface="Arial" pitchFamily="34" charset="0"/>
          </a:endParaRPr>
        </a:p>
      </dgm:t>
    </dgm:pt>
    <dgm:pt modelId="{62414010-58DC-4DD8-804A-85B004A98258}" type="parTrans" cxnId="{B38E8480-E907-416C-8370-73818610D114}">
      <dgm:prSet/>
      <dgm:spPr/>
      <dgm:t>
        <a:bodyPr/>
        <a:lstStyle/>
        <a:p>
          <a:endParaRPr lang="es-AR"/>
        </a:p>
      </dgm:t>
    </dgm:pt>
    <dgm:pt modelId="{03DAA891-3C0D-4C4E-83A8-D21A6A70B999}" type="sibTrans" cxnId="{B38E8480-E907-416C-8370-73818610D114}">
      <dgm:prSet/>
      <dgm:spPr/>
      <dgm:t>
        <a:bodyPr/>
        <a:lstStyle/>
        <a:p>
          <a:endParaRPr lang="es-AR"/>
        </a:p>
      </dgm:t>
    </dgm:pt>
    <dgm:pt modelId="{F3483D20-C99E-459B-A886-4791FF25B766}" type="pres">
      <dgm:prSet presAssocID="{46D1C720-F9F8-4F71-AF01-128A221836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414D2781-B45D-4A8C-B3C9-DEF9B4C44E4E}" type="pres">
      <dgm:prSet presAssocID="{774F080A-1B2D-476A-B603-ACF8D3080F87}" presName="parentLin" presStyleCnt="0"/>
      <dgm:spPr/>
      <dgm:t>
        <a:bodyPr/>
        <a:lstStyle/>
        <a:p>
          <a:endParaRPr lang="es-AR"/>
        </a:p>
      </dgm:t>
    </dgm:pt>
    <dgm:pt modelId="{847D5A40-FA8C-4FA7-B4D5-5363B2ACB216}" type="pres">
      <dgm:prSet presAssocID="{774F080A-1B2D-476A-B603-ACF8D3080F87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DDC5A95F-2CEE-4ADE-82D2-9ECED91DC9A9}" type="pres">
      <dgm:prSet presAssocID="{774F080A-1B2D-476A-B603-ACF8D3080F8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9B41CDB-AE4D-48FE-A5C7-0C35E0046F1E}" type="pres">
      <dgm:prSet presAssocID="{774F080A-1B2D-476A-B603-ACF8D3080F87}" presName="negativeSpace" presStyleCnt="0"/>
      <dgm:spPr/>
      <dgm:t>
        <a:bodyPr/>
        <a:lstStyle/>
        <a:p>
          <a:endParaRPr lang="es-AR"/>
        </a:p>
      </dgm:t>
    </dgm:pt>
    <dgm:pt modelId="{A9672FF3-FE55-499F-BB87-EACC037DAA8F}" type="pres">
      <dgm:prSet presAssocID="{774F080A-1B2D-476A-B603-ACF8D3080F8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66BC416-CC51-4CB1-858A-EBE3ECBD1F4D}" type="pres">
      <dgm:prSet presAssocID="{D9C2C289-F1A7-4926-9A6E-44118895D62D}" presName="spaceBetweenRectangles" presStyleCnt="0"/>
      <dgm:spPr/>
      <dgm:t>
        <a:bodyPr/>
        <a:lstStyle/>
        <a:p>
          <a:endParaRPr lang="es-AR"/>
        </a:p>
      </dgm:t>
    </dgm:pt>
    <dgm:pt modelId="{98D7E277-BA00-4528-A67F-4001C0D16E2D}" type="pres">
      <dgm:prSet presAssocID="{EC022193-0404-4CC2-ADFE-13FAC2F88E5E}" presName="parentLin" presStyleCnt="0"/>
      <dgm:spPr/>
      <dgm:t>
        <a:bodyPr/>
        <a:lstStyle/>
        <a:p>
          <a:endParaRPr lang="es-AR"/>
        </a:p>
      </dgm:t>
    </dgm:pt>
    <dgm:pt modelId="{754F6017-E101-4483-940E-48B07B8EBAF3}" type="pres">
      <dgm:prSet presAssocID="{EC022193-0404-4CC2-ADFE-13FAC2F88E5E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9FBD317A-CCEB-47FA-8771-5CC00E56443E}" type="pres">
      <dgm:prSet presAssocID="{EC022193-0404-4CC2-ADFE-13FAC2F88E5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7BCF521-62BF-4169-B2C7-4888F20988D8}" type="pres">
      <dgm:prSet presAssocID="{EC022193-0404-4CC2-ADFE-13FAC2F88E5E}" presName="negativeSpace" presStyleCnt="0"/>
      <dgm:spPr/>
      <dgm:t>
        <a:bodyPr/>
        <a:lstStyle/>
        <a:p>
          <a:endParaRPr lang="es-AR"/>
        </a:p>
      </dgm:t>
    </dgm:pt>
    <dgm:pt modelId="{0BCD8803-C230-409D-B5D7-8F9B74FF0CCE}" type="pres">
      <dgm:prSet presAssocID="{EC022193-0404-4CC2-ADFE-13FAC2F88E5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99DBA90-617C-4982-A4F7-01967E60B7CA}" type="pres">
      <dgm:prSet presAssocID="{76220022-6546-4479-82EB-6B0998555B42}" presName="spaceBetweenRectangles" presStyleCnt="0"/>
      <dgm:spPr/>
      <dgm:t>
        <a:bodyPr/>
        <a:lstStyle/>
        <a:p>
          <a:endParaRPr lang="es-AR"/>
        </a:p>
      </dgm:t>
    </dgm:pt>
    <dgm:pt modelId="{8A58EA77-8ED6-4AA5-8EB3-A670C108877D}" type="pres">
      <dgm:prSet presAssocID="{54BAF64F-0A4E-476A-9DA3-035489E392A9}" presName="parentLin" presStyleCnt="0"/>
      <dgm:spPr/>
      <dgm:t>
        <a:bodyPr/>
        <a:lstStyle/>
        <a:p>
          <a:endParaRPr lang="es-AR"/>
        </a:p>
      </dgm:t>
    </dgm:pt>
    <dgm:pt modelId="{44244FF0-32FF-42CA-9E6F-961865BE082D}" type="pres">
      <dgm:prSet presAssocID="{54BAF64F-0A4E-476A-9DA3-035489E392A9}" presName="parentLeftMargin" presStyleLbl="node1" presStyleIdx="1" presStyleCnt="3"/>
      <dgm:spPr/>
      <dgm:t>
        <a:bodyPr/>
        <a:lstStyle/>
        <a:p>
          <a:endParaRPr lang="es-AR"/>
        </a:p>
      </dgm:t>
    </dgm:pt>
    <dgm:pt modelId="{E1AAE6C8-B439-4B34-A8C2-31CAEB6BA3A7}" type="pres">
      <dgm:prSet presAssocID="{54BAF64F-0A4E-476A-9DA3-035489E392A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40EA9CC-4BCD-4A0C-9C42-7AEF191D8CC6}" type="pres">
      <dgm:prSet presAssocID="{54BAF64F-0A4E-476A-9DA3-035489E392A9}" presName="negativeSpace" presStyleCnt="0"/>
      <dgm:spPr/>
      <dgm:t>
        <a:bodyPr/>
        <a:lstStyle/>
        <a:p>
          <a:endParaRPr lang="es-AR"/>
        </a:p>
      </dgm:t>
    </dgm:pt>
    <dgm:pt modelId="{5E9C4551-FB75-42FE-A7A4-71A52459F1A3}" type="pres">
      <dgm:prSet presAssocID="{54BAF64F-0A4E-476A-9DA3-035489E392A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FCF08A30-B067-4520-8131-A65087D18C7B}" type="presOf" srcId="{EC022193-0404-4CC2-ADFE-13FAC2F88E5E}" destId="{754F6017-E101-4483-940E-48B07B8EBAF3}" srcOrd="0" destOrd="0" presId="urn:microsoft.com/office/officeart/2005/8/layout/list1"/>
    <dgm:cxn modelId="{8D0F517C-A347-4A26-8D8E-E80FB051A050}" srcId="{46D1C720-F9F8-4F71-AF01-128A221836EF}" destId="{EC022193-0404-4CC2-ADFE-13FAC2F88E5E}" srcOrd="1" destOrd="0" parTransId="{B4134725-91CE-4336-8D77-C56C35CE0F2D}" sibTransId="{76220022-6546-4479-82EB-6B0998555B42}"/>
    <dgm:cxn modelId="{DCF0CE6A-36C4-4EB2-8BE6-7EA4452894BE}" type="presOf" srcId="{774F080A-1B2D-476A-B603-ACF8D3080F87}" destId="{847D5A40-FA8C-4FA7-B4D5-5363B2ACB216}" srcOrd="0" destOrd="0" presId="urn:microsoft.com/office/officeart/2005/8/layout/list1"/>
    <dgm:cxn modelId="{125A9C6D-6675-4970-962A-27365BEEB6CE}" type="presOf" srcId="{46D1C720-F9F8-4F71-AF01-128A221836EF}" destId="{F3483D20-C99E-459B-A886-4791FF25B766}" srcOrd="0" destOrd="0" presId="urn:microsoft.com/office/officeart/2005/8/layout/list1"/>
    <dgm:cxn modelId="{3EAD51F3-B5B1-41AF-9751-5E1372F982D2}" type="presOf" srcId="{54BAF64F-0A4E-476A-9DA3-035489E392A9}" destId="{44244FF0-32FF-42CA-9E6F-961865BE082D}" srcOrd="0" destOrd="0" presId="urn:microsoft.com/office/officeart/2005/8/layout/list1"/>
    <dgm:cxn modelId="{70AB20A9-EF01-41E2-AD2F-5AC6F69513F2}" type="presOf" srcId="{54BAF64F-0A4E-476A-9DA3-035489E392A9}" destId="{E1AAE6C8-B439-4B34-A8C2-31CAEB6BA3A7}" srcOrd="1" destOrd="0" presId="urn:microsoft.com/office/officeart/2005/8/layout/list1"/>
    <dgm:cxn modelId="{B38E8480-E907-416C-8370-73818610D114}" srcId="{46D1C720-F9F8-4F71-AF01-128A221836EF}" destId="{54BAF64F-0A4E-476A-9DA3-035489E392A9}" srcOrd="2" destOrd="0" parTransId="{62414010-58DC-4DD8-804A-85B004A98258}" sibTransId="{03DAA891-3C0D-4C4E-83A8-D21A6A70B999}"/>
    <dgm:cxn modelId="{96279DBD-4F72-401E-BCFB-E4C5D6137339}" srcId="{46D1C720-F9F8-4F71-AF01-128A221836EF}" destId="{774F080A-1B2D-476A-B603-ACF8D3080F87}" srcOrd="0" destOrd="0" parTransId="{516C5F18-BA84-4682-A3EB-6E45531CDE7B}" sibTransId="{D9C2C289-F1A7-4926-9A6E-44118895D62D}"/>
    <dgm:cxn modelId="{D2FE808D-2F29-41EE-A3B2-97A30BBC9790}" type="presOf" srcId="{EC022193-0404-4CC2-ADFE-13FAC2F88E5E}" destId="{9FBD317A-CCEB-47FA-8771-5CC00E56443E}" srcOrd="1" destOrd="0" presId="urn:microsoft.com/office/officeart/2005/8/layout/list1"/>
    <dgm:cxn modelId="{EF526DD0-1A80-4EA6-B57B-45053ED5F3E1}" type="presOf" srcId="{774F080A-1B2D-476A-B603-ACF8D3080F87}" destId="{DDC5A95F-2CEE-4ADE-82D2-9ECED91DC9A9}" srcOrd="1" destOrd="0" presId="urn:microsoft.com/office/officeart/2005/8/layout/list1"/>
    <dgm:cxn modelId="{1405501A-D532-41AE-8803-5ED4E321F934}" type="presParOf" srcId="{F3483D20-C99E-459B-A886-4791FF25B766}" destId="{414D2781-B45D-4A8C-B3C9-DEF9B4C44E4E}" srcOrd="0" destOrd="0" presId="urn:microsoft.com/office/officeart/2005/8/layout/list1"/>
    <dgm:cxn modelId="{18C9FB6F-ED33-4B9D-B36E-31CDEC958A09}" type="presParOf" srcId="{414D2781-B45D-4A8C-B3C9-DEF9B4C44E4E}" destId="{847D5A40-FA8C-4FA7-B4D5-5363B2ACB216}" srcOrd="0" destOrd="0" presId="urn:microsoft.com/office/officeart/2005/8/layout/list1"/>
    <dgm:cxn modelId="{195FBE26-D5B4-4314-B6A7-FE9FAB989A3F}" type="presParOf" srcId="{414D2781-B45D-4A8C-B3C9-DEF9B4C44E4E}" destId="{DDC5A95F-2CEE-4ADE-82D2-9ECED91DC9A9}" srcOrd="1" destOrd="0" presId="urn:microsoft.com/office/officeart/2005/8/layout/list1"/>
    <dgm:cxn modelId="{9909A90C-863F-44B8-814D-E14ECA76C722}" type="presParOf" srcId="{F3483D20-C99E-459B-A886-4791FF25B766}" destId="{89B41CDB-AE4D-48FE-A5C7-0C35E0046F1E}" srcOrd="1" destOrd="0" presId="urn:microsoft.com/office/officeart/2005/8/layout/list1"/>
    <dgm:cxn modelId="{ACE53301-148C-4797-8295-7067D9C115E2}" type="presParOf" srcId="{F3483D20-C99E-459B-A886-4791FF25B766}" destId="{A9672FF3-FE55-499F-BB87-EACC037DAA8F}" srcOrd="2" destOrd="0" presId="urn:microsoft.com/office/officeart/2005/8/layout/list1"/>
    <dgm:cxn modelId="{7F3092EC-0045-4748-B821-E73855D2D628}" type="presParOf" srcId="{F3483D20-C99E-459B-A886-4791FF25B766}" destId="{266BC416-CC51-4CB1-858A-EBE3ECBD1F4D}" srcOrd="3" destOrd="0" presId="urn:microsoft.com/office/officeart/2005/8/layout/list1"/>
    <dgm:cxn modelId="{B35440AC-3A59-4DB0-93A2-933FE9C3C9EB}" type="presParOf" srcId="{F3483D20-C99E-459B-A886-4791FF25B766}" destId="{98D7E277-BA00-4528-A67F-4001C0D16E2D}" srcOrd="4" destOrd="0" presId="urn:microsoft.com/office/officeart/2005/8/layout/list1"/>
    <dgm:cxn modelId="{F9717363-FBB2-4206-BB1C-95EC25C6D2C5}" type="presParOf" srcId="{98D7E277-BA00-4528-A67F-4001C0D16E2D}" destId="{754F6017-E101-4483-940E-48B07B8EBAF3}" srcOrd="0" destOrd="0" presId="urn:microsoft.com/office/officeart/2005/8/layout/list1"/>
    <dgm:cxn modelId="{566D1EC4-05BD-4972-BCC1-BE98D33CB8C3}" type="presParOf" srcId="{98D7E277-BA00-4528-A67F-4001C0D16E2D}" destId="{9FBD317A-CCEB-47FA-8771-5CC00E56443E}" srcOrd="1" destOrd="0" presId="urn:microsoft.com/office/officeart/2005/8/layout/list1"/>
    <dgm:cxn modelId="{F040C192-3550-471F-B901-7CC1BBB37295}" type="presParOf" srcId="{F3483D20-C99E-459B-A886-4791FF25B766}" destId="{47BCF521-62BF-4169-B2C7-4888F20988D8}" srcOrd="5" destOrd="0" presId="urn:microsoft.com/office/officeart/2005/8/layout/list1"/>
    <dgm:cxn modelId="{61F7B32B-5D7A-4CE2-9BB5-C35750CC3E1A}" type="presParOf" srcId="{F3483D20-C99E-459B-A886-4791FF25B766}" destId="{0BCD8803-C230-409D-B5D7-8F9B74FF0CCE}" srcOrd="6" destOrd="0" presId="urn:microsoft.com/office/officeart/2005/8/layout/list1"/>
    <dgm:cxn modelId="{59A0E425-0641-44F5-9B36-4E8C5A1ABB98}" type="presParOf" srcId="{F3483D20-C99E-459B-A886-4791FF25B766}" destId="{299DBA90-617C-4982-A4F7-01967E60B7CA}" srcOrd="7" destOrd="0" presId="urn:microsoft.com/office/officeart/2005/8/layout/list1"/>
    <dgm:cxn modelId="{B258A98F-0ADC-4C6B-B94E-DE689E47C058}" type="presParOf" srcId="{F3483D20-C99E-459B-A886-4791FF25B766}" destId="{8A58EA77-8ED6-4AA5-8EB3-A670C108877D}" srcOrd="8" destOrd="0" presId="urn:microsoft.com/office/officeart/2005/8/layout/list1"/>
    <dgm:cxn modelId="{F3648C84-D0B3-4E6B-B8FE-A9A1CA3C3A43}" type="presParOf" srcId="{8A58EA77-8ED6-4AA5-8EB3-A670C108877D}" destId="{44244FF0-32FF-42CA-9E6F-961865BE082D}" srcOrd="0" destOrd="0" presId="urn:microsoft.com/office/officeart/2005/8/layout/list1"/>
    <dgm:cxn modelId="{A0CB0F42-31E5-404F-8BAF-43F0DF8A789E}" type="presParOf" srcId="{8A58EA77-8ED6-4AA5-8EB3-A670C108877D}" destId="{E1AAE6C8-B439-4B34-A8C2-31CAEB6BA3A7}" srcOrd="1" destOrd="0" presId="urn:microsoft.com/office/officeart/2005/8/layout/list1"/>
    <dgm:cxn modelId="{BB9C7F67-192E-4F85-BA1B-ABB8F9CB9070}" type="presParOf" srcId="{F3483D20-C99E-459B-A886-4791FF25B766}" destId="{140EA9CC-4BCD-4A0C-9C42-7AEF191D8CC6}" srcOrd="9" destOrd="0" presId="urn:microsoft.com/office/officeart/2005/8/layout/list1"/>
    <dgm:cxn modelId="{3BD30CBC-C3AA-422C-A8AA-754903FF21B6}" type="presParOf" srcId="{F3483D20-C99E-459B-A886-4791FF25B766}" destId="{5E9C4551-FB75-42FE-A7A4-71A52459F1A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71879A-9A4A-4EBC-91D4-D7573AC2788F}" type="doc">
      <dgm:prSet loTypeId="urn:microsoft.com/office/officeart/2005/8/layout/hierarchy2" loCatId="hierarchy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s-AR"/>
        </a:p>
      </dgm:t>
    </dgm:pt>
    <dgm:pt modelId="{44A7BE0D-50F3-4B65-A5B7-B12CBB69B46D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pPr rtl="0"/>
          <a:r>
            <a:rPr lang="es-AR" dirty="0" smtClean="0"/>
            <a:t>RRHH</a:t>
          </a:r>
        </a:p>
      </dgm:t>
    </dgm:pt>
    <dgm:pt modelId="{BFA088C9-D84B-4221-BEC0-B0DD4A23A8C5}" type="parTrans" cxnId="{C39AE773-8ADE-45E0-BA4C-C388C1D86896}">
      <dgm:prSet/>
      <dgm:spPr/>
      <dgm:t>
        <a:bodyPr/>
        <a:lstStyle/>
        <a:p>
          <a:endParaRPr lang="es-AR"/>
        </a:p>
      </dgm:t>
    </dgm:pt>
    <dgm:pt modelId="{2807035D-1648-47D9-9C3D-6832A858622B}" type="sibTrans" cxnId="{C39AE773-8ADE-45E0-BA4C-C388C1D86896}">
      <dgm:prSet/>
      <dgm:spPr/>
      <dgm:t>
        <a:bodyPr/>
        <a:lstStyle/>
        <a:p>
          <a:endParaRPr lang="es-AR"/>
        </a:p>
      </dgm:t>
    </dgm:pt>
    <dgm:pt modelId="{F5F0D55B-8295-4F9D-89A1-C178E4FCCC5B}">
      <dgm:prSet/>
      <dgm:spPr/>
      <dgm:t>
        <a:bodyPr/>
        <a:lstStyle/>
        <a:p>
          <a:r>
            <a:rPr lang="es-AR" smtClean="0"/>
            <a:t>9.000</a:t>
          </a:r>
          <a:endParaRPr lang="es-AR" dirty="0"/>
        </a:p>
      </dgm:t>
    </dgm:pt>
    <dgm:pt modelId="{EA98DB11-2394-4748-845F-36FE7FBB0888}" type="parTrans" cxnId="{9894DF62-6346-4E7D-A188-562224D63C26}">
      <dgm:prSet/>
      <dgm:spPr/>
      <dgm:t>
        <a:bodyPr/>
        <a:lstStyle/>
        <a:p>
          <a:endParaRPr lang="es-AR"/>
        </a:p>
      </dgm:t>
    </dgm:pt>
    <dgm:pt modelId="{F800A1BA-C185-4711-8F53-2FD867578BD3}" type="sibTrans" cxnId="{9894DF62-6346-4E7D-A188-562224D63C26}">
      <dgm:prSet/>
      <dgm:spPr/>
      <dgm:t>
        <a:bodyPr/>
        <a:lstStyle/>
        <a:p>
          <a:endParaRPr lang="es-AR"/>
        </a:p>
      </dgm:t>
    </dgm:pt>
    <dgm:pt modelId="{9E787B94-BF2D-401B-BC92-51D268C0E9BC}">
      <dgm:prSet/>
      <dgm:spPr/>
      <dgm:t>
        <a:bodyPr/>
        <a:lstStyle/>
        <a:p>
          <a:r>
            <a:rPr lang="es-AR" dirty="0" smtClean="0"/>
            <a:t>18.300</a:t>
          </a:r>
          <a:endParaRPr lang="es-AR" dirty="0"/>
        </a:p>
      </dgm:t>
    </dgm:pt>
    <dgm:pt modelId="{A5F766EA-8DB5-47DE-A705-4077161961B9}" type="parTrans" cxnId="{4C809F0F-ADB0-44E0-8590-63D2A57A2EE1}">
      <dgm:prSet/>
      <dgm:spPr/>
      <dgm:t>
        <a:bodyPr/>
        <a:lstStyle/>
        <a:p>
          <a:endParaRPr lang="es-AR"/>
        </a:p>
      </dgm:t>
    </dgm:pt>
    <dgm:pt modelId="{EA36F8DE-3EE0-4774-B07E-1AA8D3A50AD0}" type="sibTrans" cxnId="{4C809F0F-ADB0-44E0-8590-63D2A57A2EE1}">
      <dgm:prSet/>
      <dgm:spPr/>
      <dgm:t>
        <a:bodyPr/>
        <a:lstStyle/>
        <a:p>
          <a:endParaRPr lang="es-AR"/>
        </a:p>
      </dgm:t>
    </dgm:pt>
    <dgm:pt modelId="{CD9CE282-F825-4827-9099-A82CDF780A41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AR" dirty="0" smtClean="0"/>
            <a:t>ADMINISTRATIVOS</a:t>
          </a:r>
          <a:endParaRPr lang="es-AR" dirty="0"/>
        </a:p>
      </dgm:t>
    </dgm:pt>
    <dgm:pt modelId="{23A9B0A4-3CD7-4A62-8A24-4942CF33DBA3}" type="parTrans" cxnId="{1F0C8593-3FBD-485F-8869-D13D274A6F53}">
      <dgm:prSet/>
      <dgm:spPr/>
      <dgm:t>
        <a:bodyPr/>
        <a:lstStyle/>
        <a:p>
          <a:endParaRPr lang="es-AR"/>
        </a:p>
      </dgm:t>
    </dgm:pt>
    <dgm:pt modelId="{C9D77270-9A03-46D1-9E61-D78D0C2425FD}" type="sibTrans" cxnId="{1F0C8593-3FBD-485F-8869-D13D274A6F53}">
      <dgm:prSet/>
      <dgm:spPr/>
      <dgm:t>
        <a:bodyPr/>
        <a:lstStyle/>
        <a:p>
          <a:endParaRPr lang="es-AR"/>
        </a:p>
      </dgm:t>
    </dgm:pt>
    <dgm:pt modelId="{D3F2BC7A-2824-4B2A-87F5-CA8A372C6E71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AR" sz="1900" dirty="0" smtClean="0"/>
            <a:t>MÉDICOS</a:t>
          </a:r>
          <a:endParaRPr lang="es-AR" sz="1900" dirty="0"/>
        </a:p>
      </dgm:t>
    </dgm:pt>
    <dgm:pt modelId="{476FF8FA-3F6D-448D-B9BD-13BD15D45463}" type="parTrans" cxnId="{A2289352-2ADA-4D60-ADA2-73B11FB8D4A4}">
      <dgm:prSet/>
      <dgm:spPr/>
      <dgm:t>
        <a:bodyPr/>
        <a:lstStyle/>
        <a:p>
          <a:endParaRPr lang="es-AR"/>
        </a:p>
      </dgm:t>
    </dgm:pt>
    <dgm:pt modelId="{48E35CD3-3AA4-44F6-8529-DE8C8C96181B}" type="sibTrans" cxnId="{A2289352-2ADA-4D60-ADA2-73B11FB8D4A4}">
      <dgm:prSet/>
      <dgm:spPr/>
      <dgm:t>
        <a:bodyPr/>
        <a:lstStyle/>
        <a:p>
          <a:endParaRPr lang="es-AR"/>
        </a:p>
      </dgm:t>
    </dgm:pt>
    <dgm:pt modelId="{9D7FC30D-42C0-483B-9515-5EF418FD0A48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es-AR" dirty="0" smtClean="0"/>
            <a:t>ENFERMEROS</a:t>
          </a:r>
          <a:endParaRPr lang="es-AR" dirty="0"/>
        </a:p>
      </dgm:t>
    </dgm:pt>
    <dgm:pt modelId="{C9053A0B-5DB2-4369-A5D1-4D2B0E644213}" type="parTrans" cxnId="{8D4F3020-DF95-4408-89E8-81A1C1A16E6A}">
      <dgm:prSet/>
      <dgm:spPr/>
      <dgm:t>
        <a:bodyPr/>
        <a:lstStyle/>
        <a:p>
          <a:endParaRPr lang="es-AR"/>
        </a:p>
      </dgm:t>
    </dgm:pt>
    <dgm:pt modelId="{2375121A-B01C-4291-A398-649D3FB4AA3D}" type="sibTrans" cxnId="{8D4F3020-DF95-4408-89E8-81A1C1A16E6A}">
      <dgm:prSet/>
      <dgm:spPr/>
      <dgm:t>
        <a:bodyPr/>
        <a:lstStyle/>
        <a:p>
          <a:endParaRPr lang="es-AR"/>
        </a:p>
      </dgm:t>
    </dgm:pt>
    <dgm:pt modelId="{ADEC7349-495F-4EB1-93AA-20EAD26AAC29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es-AR" dirty="0" smtClean="0"/>
            <a:t>PARAMEDICOS</a:t>
          </a:r>
          <a:endParaRPr lang="es-AR" dirty="0"/>
        </a:p>
      </dgm:t>
    </dgm:pt>
    <dgm:pt modelId="{96C166A1-0F9A-460F-93DC-A1CBC2D5CC0F}" type="parTrans" cxnId="{6D056049-57DF-4353-BBB4-FCDD238DDEA1}">
      <dgm:prSet/>
      <dgm:spPr/>
      <dgm:t>
        <a:bodyPr/>
        <a:lstStyle/>
        <a:p>
          <a:endParaRPr lang="es-AR"/>
        </a:p>
      </dgm:t>
    </dgm:pt>
    <dgm:pt modelId="{7251E20A-64FA-41CC-B06D-4F0719BB57FE}" type="sibTrans" cxnId="{6D056049-57DF-4353-BBB4-FCDD238DDEA1}">
      <dgm:prSet/>
      <dgm:spPr/>
      <dgm:t>
        <a:bodyPr/>
        <a:lstStyle/>
        <a:p>
          <a:endParaRPr lang="es-AR"/>
        </a:p>
      </dgm:t>
    </dgm:pt>
    <dgm:pt modelId="{50BB85CB-9B99-4AE1-B3A4-D0B3C4992CBC}" type="pres">
      <dgm:prSet presAssocID="{FE71879A-9A4A-4EBC-91D4-D7573AC278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D1252B01-5AAB-4A38-A2DB-7C3068380008}" type="pres">
      <dgm:prSet presAssocID="{44A7BE0D-50F3-4B65-A5B7-B12CBB69B46D}" presName="root1" presStyleCnt="0"/>
      <dgm:spPr/>
      <dgm:t>
        <a:bodyPr/>
        <a:lstStyle/>
        <a:p>
          <a:endParaRPr lang="es-AR"/>
        </a:p>
      </dgm:t>
    </dgm:pt>
    <dgm:pt modelId="{7C84CE98-0F20-4738-A193-57C6617FD731}" type="pres">
      <dgm:prSet presAssocID="{44A7BE0D-50F3-4B65-A5B7-B12CBB69B46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0575DE9C-376E-4977-B4EF-22CBCF4F67E8}" type="pres">
      <dgm:prSet presAssocID="{44A7BE0D-50F3-4B65-A5B7-B12CBB69B46D}" presName="level2hierChild" presStyleCnt="0"/>
      <dgm:spPr/>
      <dgm:t>
        <a:bodyPr/>
        <a:lstStyle/>
        <a:p>
          <a:endParaRPr lang="es-AR"/>
        </a:p>
      </dgm:t>
    </dgm:pt>
    <dgm:pt modelId="{3A5099BB-5EB6-4C9A-8F85-79170D2A26E9}" type="pres">
      <dgm:prSet presAssocID="{EA98DB11-2394-4748-845F-36FE7FBB0888}" presName="conn2-1" presStyleLbl="parChTrans1D2" presStyleIdx="0" presStyleCnt="2"/>
      <dgm:spPr/>
      <dgm:t>
        <a:bodyPr/>
        <a:lstStyle/>
        <a:p>
          <a:endParaRPr lang="es-AR"/>
        </a:p>
      </dgm:t>
    </dgm:pt>
    <dgm:pt modelId="{BA0FE18D-6A92-43F7-A470-3A5C3347471F}" type="pres">
      <dgm:prSet presAssocID="{EA98DB11-2394-4748-845F-36FE7FBB0888}" presName="connTx" presStyleLbl="parChTrans1D2" presStyleIdx="0" presStyleCnt="2"/>
      <dgm:spPr/>
      <dgm:t>
        <a:bodyPr/>
        <a:lstStyle/>
        <a:p>
          <a:endParaRPr lang="es-AR"/>
        </a:p>
      </dgm:t>
    </dgm:pt>
    <dgm:pt modelId="{EB571E95-AFC2-42F9-A103-B3C45A55E1FE}" type="pres">
      <dgm:prSet presAssocID="{F5F0D55B-8295-4F9D-89A1-C178E4FCCC5B}" presName="root2" presStyleCnt="0"/>
      <dgm:spPr/>
      <dgm:t>
        <a:bodyPr/>
        <a:lstStyle/>
        <a:p>
          <a:endParaRPr lang="es-AR"/>
        </a:p>
      </dgm:t>
    </dgm:pt>
    <dgm:pt modelId="{D8BAA903-00C4-4F1A-9EA8-20D7D322C795}" type="pres">
      <dgm:prSet presAssocID="{F5F0D55B-8295-4F9D-89A1-C178E4FCCC5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DD0678DD-9276-439E-813E-D2D14AD43300}" type="pres">
      <dgm:prSet presAssocID="{F5F0D55B-8295-4F9D-89A1-C178E4FCCC5B}" presName="level3hierChild" presStyleCnt="0"/>
      <dgm:spPr/>
      <dgm:t>
        <a:bodyPr/>
        <a:lstStyle/>
        <a:p>
          <a:endParaRPr lang="es-AR"/>
        </a:p>
      </dgm:t>
    </dgm:pt>
    <dgm:pt modelId="{8D142F43-1017-4327-B254-5E234081104B}" type="pres">
      <dgm:prSet presAssocID="{476FF8FA-3F6D-448D-B9BD-13BD15D45463}" presName="conn2-1" presStyleLbl="parChTrans1D3" presStyleIdx="0" presStyleCnt="4"/>
      <dgm:spPr/>
      <dgm:t>
        <a:bodyPr/>
        <a:lstStyle/>
        <a:p>
          <a:endParaRPr lang="es-AR"/>
        </a:p>
      </dgm:t>
    </dgm:pt>
    <dgm:pt modelId="{199A658C-2154-4120-A6A0-44D87A75C8E8}" type="pres">
      <dgm:prSet presAssocID="{476FF8FA-3F6D-448D-B9BD-13BD15D45463}" presName="connTx" presStyleLbl="parChTrans1D3" presStyleIdx="0" presStyleCnt="4"/>
      <dgm:spPr/>
      <dgm:t>
        <a:bodyPr/>
        <a:lstStyle/>
        <a:p>
          <a:endParaRPr lang="es-AR"/>
        </a:p>
      </dgm:t>
    </dgm:pt>
    <dgm:pt modelId="{1AB01C4D-9DD9-4194-B208-D14A74C3B5DC}" type="pres">
      <dgm:prSet presAssocID="{D3F2BC7A-2824-4B2A-87F5-CA8A372C6E71}" presName="root2" presStyleCnt="0"/>
      <dgm:spPr/>
      <dgm:t>
        <a:bodyPr/>
        <a:lstStyle/>
        <a:p>
          <a:endParaRPr lang="es-AR"/>
        </a:p>
      </dgm:t>
    </dgm:pt>
    <dgm:pt modelId="{C2DF982F-A78F-4FC6-8799-01334D9BEEC0}" type="pres">
      <dgm:prSet presAssocID="{D3F2BC7A-2824-4B2A-87F5-CA8A372C6E71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980C5CD4-E7C5-4D74-A278-FD7E8827C036}" type="pres">
      <dgm:prSet presAssocID="{D3F2BC7A-2824-4B2A-87F5-CA8A372C6E71}" presName="level3hierChild" presStyleCnt="0"/>
      <dgm:spPr/>
      <dgm:t>
        <a:bodyPr/>
        <a:lstStyle/>
        <a:p>
          <a:endParaRPr lang="es-AR"/>
        </a:p>
      </dgm:t>
    </dgm:pt>
    <dgm:pt modelId="{6DAB00DE-1179-45A3-81AA-2B1A589393FE}" type="pres">
      <dgm:prSet presAssocID="{A5F766EA-8DB5-47DE-A705-4077161961B9}" presName="conn2-1" presStyleLbl="parChTrans1D2" presStyleIdx="1" presStyleCnt="2"/>
      <dgm:spPr/>
      <dgm:t>
        <a:bodyPr/>
        <a:lstStyle/>
        <a:p>
          <a:endParaRPr lang="es-AR"/>
        </a:p>
      </dgm:t>
    </dgm:pt>
    <dgm:pt modelId="{42F3269C-C4AB-480E-9B61-C7EE96374EA5}" type="pres">
      <dgm:prSet presAssocID="{A5F766EA-8DB5-47DE-A705-4077161961B9}" presName="connTx" presStyleLbl="parChTrans1D2" presStyleIdx="1" presStyleCnt="2"/>
      <dgm:spPr/>
      <dgm:t>
        <a:bodyPr/>
        <a:lstStyle/>
        <a:p>
          <a:endParaRPr lang="es-AR"/>
        </a:p>
      </dgm:t>
    </dgm:pt>
    <dgm:pt modelId="{FDEDC0C7-E4B6-497D-BD32-2D64A68C5865}" type="pres">
      <dgm:prSet presAssocID="{9E787B94-BF2D-401B-BC92-51D268C0E9BC}" presName="root2" presStyleCnt="0"/>
      <dgm:spPr/>
      <dgm:t>
        <a:bodyPr/>
        <a:lstStyle/>
        <a:p>
          <a:endParaRPr lang="es-AR"/>
        </a:p>
      </dgm:t>
    </dgm:pt>
    <dgm:pt modelId="{0C97F7F1-F186-4010-BF3C-E3F8CDBDE286}" type="pres">
      <dgm:prSet presAssocID="{9E787B94-BF2D-401B-BC92-51D268C0E9B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3B71745F-1D6B-41E1-B7A1-9E93117B85F9}" type="pres">
      <dgm:prSet presAssocID="{9E787B94-BF2D-401B-BC92-51D268C0E9BC}" presName="level3hierChild" presStyleCnt="0"/>
      <dgm:spPr/>
      <dgm:t>
        <a:bodyPr/>
        <a:lstStyle/>
        <a:p>
          <a:endParaRPr lang="es-AR"/>
        </a:p>
      </dgm:t>
    </dgm:pt>
    <dgm:pt modelId="{483A8320-D7B9-4445-B5A9-DA347FDFDC0A}" type="pres">
      <dgm:prSet presAssocID="{23A9B0A4-3CD7-4A62-8A24-4942CF33DBA3}" presName="conn2-1" presStyleLbl="parChTrans1D3" presStyleIdx="1" presStyleCnt="4"/>
      <dgm:spPr/>
      <dgm:t>
        <a:bodyPr/>
        <a:lstStyle/>
        <a:p>
          <a:endParaRPr lang="es-AR"/>
        </a:p>
      </dgm:t>
    </dgm:pt>
    <dgm:pt modelId="{FC7803C7-684D-4D15-8BC8-8AFF7D9B590C}" type="pres">
      <dgm:prSet presAssocID="{23A9B0A4-3CD7-4A62-8A24-4942CF33DBA3}" presName="connTx" presStyleLbl="parChTrans1D3" presStyleIdx="1" presStyleCnt="4"/>
      <dgm:spPr/>
      <dgm:t>
        <a:bodyPr/>
        <a:lstStyle/>
        <a:p>
          <a:endParaRPr lang="es-AR"/>
        </a:p>
      </dgm:t>
    </dgm:pt>
    <dgm:pt modelId="{92F5BF7C-5864-48EE-B646-1CBCD516C018}" type="pres">
      <dgm:prSet presAssocID="{CD9CE282-F825-4827-9099-A82CDF780A41}" presName="root2" presStyleCnt="0"/>
      <dgm:spPr/>
      <dgm:t>
        <a:bodyPr/>
        <a:lstStyle/>
        <a:p>
          <a:endParaRPr lang="es-AR"/>
        </a:p>
      </dgm:t>
    </dgm:pt>
    <dgm:pt modelId="{C3E2288B-371D-4581-803D-C8B857CBF818}" type="pres">
      <dgm:prSet presAssocID="{CD9CE282-F825-4827-9099-A82CDF780A41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E4BF6168-51A7-48B2-9E93-B2306A6031AE}" type="pres">
      <dgm:prSet presAssocID="{CD9CE282-F825-4827-9099-A82CDF780A41}" presName="level3hierChild" presStyleCnt="0"/>
      <dgm:spPr/>
      <dgm:t>
        <a:bodyPr/>
        <a:lstStyle/>
        <a:p>
          <a:endParaRPr lang="es-AR"/>
        </a:p>
      </dgm:t>
    </dgm:pt>
    <dgm:pt modelId="{B9DC5E63-3F14-4CFC-9886-BC04FFC1F0B5}" type="pres">
      <dgm:prSet presAssocID="{C9053A0B-5DB2-4369-A5D1-4D2B0E644213}" presName="conn2-1" presStyleLbl="parChTrans1D3" presStyleIdx="2" presStyleCnt="4"/>
      <dgm:spPr/>
      <dgm:t>
        <a:bodyPr/>
        <a:lstStyle/>
        <a:p>
          <a:endParaRPr lang="es-AR"/>
        </a:p>
      </dgm:t>
    </dgm:pt>
    <dgm:pt modelId="{4DCE6D74-C76C-4E39-9B68-D37497085661}" type="pres">
      <dgm:prSet presAssocID="{C9053A0B-5DB2-4369-A5D1-4D2B0E644213}" presName="connTx" presStyleLbl="parChTrans1D3" presStyleIdx="2" presStyleCnt="4"/>
      <dgm:spPr/>
      <dgm:t>
        <a:bodyPr/>
        <a:lstStyle/>
        <a:p>
          <a:endParaRPr lang="es-AR"/>
        </a:p>
      </dgm:t>
    </dgm:pt>
    <dgm:pt modelId="{D1EC713F-3975-48C7-A559-DEB2F28E10A2}" type="pres">
      <dgm:prSet presAssocID="{9D7FC30D-42C0-483B-9515-5EF418FD0A48}" presName="root2" presStyleCnt="0"/>
      <dgm:spPr/>
      <dgm:t>
        <a:bodyPr/>
        <a:lstStyle/>
        <a:p>
          <a:endParaRPr lang="es-AR"/>
        </a:p>
      </dgm:t>
    </dgm:pt>
    <dgm:pt modelId="{FAC6409F-016B-4D47-A329-063D6F838B6F}" type="pres">
      <dgm:prSet presAssocID="{9D7FC30D-42C0-483B-9515-5EF418FD0A4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0BDF9D37-B085-40BB-9EA9-1C3D65B4259B}" type="pres">
      <dgm:prSet presAssocID="{9D7FC30D-42C0-483B-9515-5EF418FD0A48}" presName="level3hierChild" presStyleCnt="0"/>
      <dgm:spPr/>
      <dgm:t>
        <a:bodyPr/>
        <a:lstStyle/>
        <a:p>
          <a:endParaRPr lang="es-AR"/>
        </a:p>
      </dgm:t>
    </dgm:pt>
    <dgm:pt modelId="{076EC7E1-C6B6-4BBC-9A30-0A0DA2CC652A}" type="pres">
      <dgm:prSet presAssocID="{96C166A1-0F9A-460F-93DC-A1CBC2D5CC0F}" presName="conn2-1" presStyleLbl="parChTrans1D3" presStyleIdx="3" presStyleCnt="4"/>
      <dgm:spPr/>
      <dgm:t>
        <a:bodyPr/>
        <a:lstStyle/>
        <a:p>
          <a:endParaRPr lang="es-AR"/>
        </a:p>
      </dgm:t>
    </dgm:pt>
    <dgm:pt modelId="{49D831BC-AC8D-4D0F-8772-2BD73EFA98C1}" type="pres">
      <dgm:prSet presAssocID="{96C166A1-0F9A-460F-93DC-A1CBC2D5CC0F}" presName="connTx" presStyleLbl="parChTrans1D3" presStyleIdx="3" presStyleCnt="4"/>
      <dgm:spPr/>
      <dgm:t>
        <a:bodyPr/>
        <a:lstStyle/>
        <a:p>
          <a:endParaRPr lang="es-AR"/>
        </a:p>
      </dgm:t>
    </dgm:pt>
    <dgm:pt modelId="{DB0A882F-7BEE-4427-9417-182A9EE36326}" type="pres">
      <dgm:prSet presAssocID="{ADEC7349-495F-4EB1-93AA-20EAD26AAC29}" presName="root2" presStyleCnt="0"/>
      <dgm:spPr/>
      <dgm:t>
        <a:bodyPr/>
        <a:lstStyle/>
        <a:p>
          <a:endParaRPr lang="es-AR"/>
        </a:p>
      </dgm:t>
    </dgm:pt>
    <dgm:pt modelId="{29AEF380-CC78-486F-9FD4-86A4F03C16F4}" type="pres">
      <dgm:prSet presAssocID="{ADEC7349-495F-4EB1-93AA-20EAD26AAC29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C25287B3-823E-4DD8-A908-251FB97B3A06}" type="pres">
      <dgm:prSet presAssocID="{ADEC7349-495F-4EB1-93AA-20EAD26AAC29}" presName="level3hierChild" presStyleCnt="0"/>
      <dgm:spPr/>
      <dgm:t>
        <a:bodyPr/>
        <a:lstStyle/>
        <a:p>
          <a:endParaRPr lang="es-AR"/>
        </a:p>
      </dgm:t>
    </dgm:pt>
  </dgm:ptLst>
  <dgm:cxnLst>
    <dgm:cxn modelId="{4C809F0F-ADB0-44E0-8590-63D2A57A2EE1}" srcId="{44A7BE0D-50F3-4B65-A5B7-B12CBB69B46D}" destId="{9E787B94-BF2D-401B-BC92-51D268C0E9BC}" srcOrd="1" destOrd="0" parTransId="{A5F766EA-8DB5-47DE-A705-4077161961B9}" sibTransId="{EA36F8DE-3EE0-4774-B07E-1AA8D3A50AD0}"/>
    <dgm:cxn modelId="{8D4F3020-DF95-4408-89E8-81A1C1A16E6A}" srcId="{9E787B94-BF2D-401B-BC92-51D268C0E9BC}" destId="{9D7FC30D-42C0-483B-9515-5EF418FD0A48}" srcOrd="1" destOrd="0" parTransId="{C9053A0B-5DB2-4369-A5D1-4D2B0E644213}" sibTransId="{2375121A-B01C-4291-A398-649D3FB4AA3D}"/>
    <dgm:cxn modelId="{7E692019-0036-4BBB-97BC-E8539B4F20E4}" type="presOf" srcId="{476FF8FA-3F6D-448D-B9BD-13BD15D45463}" destId="{8D142F43-1017-4327-B254-5E234081104B}" srcOrd="0" destOrd="0" presId="urn:microsoft.com/office/officeart/2005/8/layout/hierarchy2"/>
    <dgm:cxn modelId="{3B4E78D3-E664-413C-9B83-F2F8A6BC2458}" type="presOf" srcId="{476FF8FA-3F6D-448D-B9BD-13BD15D45463}" destId="{199A658C-2154-4120-A6A0-44D87A75C8E8}" srcOrd="1" destOrd="0" presId="urn:microsoft.com/office/officeart/2005/8/layout/hierarchy2"/>
    <dgm:cxn modelId="{01555F12-6D89-4364-9135-C7C0A36FCA62}" type="presOf" srcId="{23A9B0A4-3CD7-4A62-8A24-4942CF33DBA3}" destId="{FC7803C7-684D-4D15-8BC8-8AFF7D9B590C}" srcOrd="1" destOrd="0" presId="urn:microsoft.com/office/officeart/2005/8/layout/hierarchy2"/>
    <dgm:cxn modelId="{A2289352-2ADA-4D60-ADA2-73B11FB8D4A4}" srcId="{F5F0D55B-8295-4F9D-89A1-C178E4FCCC5B}" destId="{D3F2BC7A-2824-4B2A-87F5-CA8A372C6E71}" srcOrd="0" destOrd="0" parTransId="{476FF8FA-3F6D-448D-B9BD-13BD15D45463}" sibTransId="{48E35CD3-3AA4-44F6-8529-DE8C8C96181B}"/>
    <dgm:cxn modelId="{13D6205E-7D0D-4722-9480-C5C1C43A8FE6}" type="presOf" srcId="{23A9B0A4-3CD7-4A62-8A24-4942CF33DBA3}" destId="{483A8320-D7B9-4445-B5A9-DA347FDFDC0A}" srcOrd="0" destOrd="0" presId="urn:microsoft.com/office/officeart/2005/8/layout/hierarchy2"/>
    <dgm:cxn modelId="{C39AE773-8ADE-45E0-BA4C-C388C1D86896}" srcId="{FE71879A-9A4A-4EBC-91D4-D7573AC2788F}" destId="{44A7BE0D-50F3-4B65-A5B7-B12CBB69B46D}" srcOrd="0" destOrd="0" parTransId="{BFA088C9-D84B-4221-BEC0-B0DD4A23A8C5}" sibTransId="{2807035D-1648-47D9-9C3D-6832A858622B}"/>
    <dgm:cxn modelId="{5A08CC00-3D39-4091-B27C-72C65E591836}" type="presOf" srcId="{ADEC7349-495F-4EB1-93AA-20EAD26AAC29}" destId="{29AEF380-CC78-486F-9FD4-86A4F03C16F4}" srcOrd="0" destOrd="0" presId="urn:microsoft.com/office/officeart/2005/8/layout/hierarchy2"/>
    <dgm:cxn modelId="{6D056049-57DF-4353-BBB4-FCDD238DDEA1}" srcId="{9E787B94-BF2D-401B-BC92-51D268C0E9BC}" destId="{ADEC7349-495F-4EB1-93AA-20EAD26AAC29}" srcOrd="2" destOrd="0" parTransId="{96C166A1-0F9A-460F-93DC-A1CBC2D5CC0F}" sibTransId="{7251E20A-64FA-41CC-B06D-4F0719BB57FE}"/>
    <dgm:cxn modelId="{1F0C8593-3FBD-485F-8869-D13D274A6F53}" srcId="{9E787B94-BF2D-401B-BC92-51D268C0E9BC}" destId="{CD9CE282-F825-4827-9099-A82CDF780A41}" srcOrd="0" destOrd="0" parTransId="{23A9B0A4-3CD7-4A62-8A24-4942CF33DBA3}" sibTransId="{C9D77270-9A03-46D1-9E61-D78D0C2425FD}"/>
    <dgm:cxn modelId="{786C739F-5E83-4CF7-9593-A0631E040858}" type="presOf" srcId="{EA98DB11-2394-4748-845F-36FE7FBB0888}" destId="{3A5099BB-5EB6-4C9A-8F85-79170D2A26E9}" srcOrd="0" destOrd="0" presId="urn:microsoft.com/office/officeart/2005/8/layout/hierarchy2"/>
    <dgm:cxn modelId="{C7AB2708-29B8-45FF-84CD-A3F8BF5CB61F}" type="presOf" srcId="{EA98DB11-2394-4748-845F-36FE7FBB0888}" destId="{BA0FE18D-6A92-43F7-A470-3A5C3347471F}" srcOrd="1" destOrd="0" presId="urn:microsoft.com/office/officeart/2005/8/layout/hierarchy2"/>
    <dgm:cxn modelId="{81787700-2090-430B-A70E-F9E981726996}" type="presOf" srcId="{9D7FC30D-42C0-483B-9515-5EF418FD0A48}" destId="{FAC6409F-016B-4D47-A329-063D6F838B6F}" srcOrd="0" destOrd="0" presId="urn:microsoft.com/office/officeart/2005/8/layout/hierarchy2"/>
    <dgm:cxn modelId="{468E47EE-0E02-4528-BE8F-040A66F7505D}" type="presOf" srcId="{96C166A1-0F9A-460F-93DC-A1CBC2D5CC0F}" destId="{076EC7E1-C6B6-4BBC-9A30-0A0DA2CC652A}" srcOrd="0" destOrd="0" presId="urn:microsoft.com/office/officeart/2005/8/layout/hierarchy2"/>
    <dgm:cxn modelId="{35702433-6FFA-481E-8759-7127DE5B8542}" type="presOf" srcId="{F5F0D55B-8295-4F9D-89A1-C178E4FCCC5B}" destId="{D8BAA903-00C4-4F1A-9EA8-20D7D322C795}" srcOrd="0" destOrd="0" presId="urn:microsoft.com/office/officeart/2005/8/layout/hierarchy2"/>
    <dgm:cxn modelId="{5491357C-9429-499E-93A2-65D5491E5143}" type="presOf" srcId="{FE71879A-9A4A-4EBC-91D4-D7573AC2788F}" destId="{50BB85CB-9B99-4AE1-B3A4-D0B3C4992CBC}" srcOrd="0" destOrd="0" presId="urn:microsoft.com/office/officeart/2005/8/layout/hierarchy2"/>
    <dgm:cxn modelId="{85A021E3-D5A4-455C-A943-B70DF7A3F46A}" type="presOf" srcId="{CD9CE282-F825-4827-9099-A82CDF780A41}" destId="{C3E2288B-371D-4581-803D-C8B857CBF818}" srcOrd="0" destOrd="0" presId="urn:microsoft.com/office/officeart/2005/8/layout/hierarchy2"/>
    <dgm:cxn modelId="{EF933E72-9BF4-4A50-BFC5-806FE99858AD}" type="presOf" srcId="{44A7BE0D-50F3-4B65-A5B7-B12CBB69B46D}" destId="{7C84CE98-0F20-4738-A193-57C6617FD731}" srcOrd="0" destOrd="0" presId="urn:microsoft.com/office/officeart/2005/8/layout/hierarchy2"/>
    <dgm:cxn modelId="{9D061401-79AB-4D33-A351-E8780D263193}" type="presOf" srcId="{9E787B94-BF2D-401B-BC92-51D268C0E9BC}" destId="{0C97F7F1-F186-4010-BF3C-E3F8CDBDE286}" srcOrd="0" destOrd="0" presId="urn:microsoft.com/office/officeart/2005/8/layout/hierarchy2"/>
    <dgm:cxn modelId="{1E5695AA-A41A-454E-BC8F-0FB2D698790D}" type="presOf" srcId="{C9053A0B-5DB2-4369-A5D1-4D2B0E644213}" destId="{4DCE6D74-C76C-4E39-9B68-D37497085661}" srcOrd="1" destOrd="0" presId="urn:microsoft.com/office/officeart/2005/8/layout/hierarchy2"/>
    <dgm:cxn modelId="{189871EB-E364-4A4C-842D-551D457672D8}" type="presOf" srcId="{A5F766EA-8DB5-47DE-A705-4077161961B9}" destId="{6DAB00DE-1179-45A3-81AA-2B1A589393FE}" srcOrd="0" destOrd="0" presId="urn:microsoft.com/office/officeart/2005/8/layout/hierarchy2"/>
    <dgm:cxn modelId="{7CB24F55-038C-4B72-9D9B-D237F7BF6FFA}" type="presOf" srcId="{D3F2BC7A-2824-4B2A-87F5-CA8A372C6E71}" destId="{C2DF982F-A78F-4FC6-8799-01334D9BEEC0}" srcOrd="0" destOrd="0" presId="urn:microsoft.com/office/officeart/2005/8/layout/hierarchy2"/>
    <dgm:cxn modelId="{9894DF62-6346-4E7D-A188-562224D63C26}" srcId="{44A7BE0D-50F3-4B65-A5B7-B12CBB69B46D}" destId="{F5F0D55B-8295-4F9D-89A1-C178E4FCCC5B}" srcOrd="0" destOrd="0" parTransId="{EA98DB11-2394-4748-845F-36FE7FBB0888}" sibTransId="{F800A1BA-C185-4711-8F53-2FD867578BD3}"/>
    <dgm:cxn modelId="{1A5B517D-8D1B-418D-B946-4112CB1BE000}" type="presOf" srcId="{96C166A1-0F9A-460F-93DC-A1CBC2D5CC0F}" destId="{49D831BC-AC8D-4D0F-8772-2BD73EFA98C1}" srcOrd="1" destOrd="0" presId="urn:microsoft.com/office/officeart/2005/8/layout/hierarchy2"/>
    <dgm:cxn modelId="{FCED8908-6DF0-4530-83EB-F09938ED70DF}" type="presOf" srcId="{C9053A0B-5DB2-4369-A5D1-4D2B0E644213}" destId="{B9DC5E63-3F14-4CFC-9886-BC04FFC1F0B5}" srcOrd="0" destOrd="0" presId="urn:microsoft.com/office/officeart/2005/8/layout/hierarchy2"/>
    <dgm:cxn modelId="{CE3E58C6-D373-4869-BFD5-177FA72ABBEC}" type="presOf" srcId="{A5F766EA-8DB5-47DE-A705-4077161961B9}" destId="{42F3269C-C4AB-480E-9B61-C7EE96374EA5}" srcOrd="1" destOrd="0" presId="urn:microsoft.com/office/officeart/2005/8/layout/hierarchy2"/>
    <dgm:cxn modelId="{DE0B1CC4-8440-4DA4-AE7D-B8FD70480585}" type="presParOf" srcId="{50BB85CB-9B99-4AE1-B3A4-D0B3C4992CBC}" destId="{D1252B01-5AAB-4A38-A2DB-7C3068380008}" srcOrd="0" destOrd="0" presId="urn:microsoft.com/office/officeart/2005/8/layout/hierarchy2"/>
    <dgm:cxn modelId="{6F3C0698-C168-4D6C-8F55-0099E8C9C25C}" type="presParOf" srcId="{D1252B01-5AAB-4A38-A2DB-7C3068380008}" destId="{7C84CE98-0F20-4738-A193-57C6617FD731}" srcOrd="0" destOrd="0" presId="urn:microsoft.com/office/officeart/2005/8/layout/hierarchy2"/>
    <dgm:cxn modelId="{932B5B05-81CE-4ECA-B005-3A901ED76BD1}" type="presParOf" srcId="{D1252B01-5AAB-4A38-A2DB-7C3068380008}" destId="{0575DE9C-376E-4977-B4EF-22CBCF4F67E8}" srcOrd="1" destOrd="0" presId="urn:microsoft.com/office/officeart/2005/8/layout/hierarchy2"/>
    <dgm:cxn modelId="{7A6B8833-EC85-4FD0-A36E-7C0329D3A5F3}" type="presParOf" srcId="{0575DE9C-376E-4977-B4EF-22CBCF4F67E8}" destId="{3A5099BB-5EB6-4C9A-8F85-79170D2A26E9}" srcOrd="0" destOrd="0" presId="urn:microsoft.com/office/officeart/2005/8/layout/hierarchy2"/>
    <dgm:cxn modelId="{D0B5665D-22D9-45E7-8127-0AA231C66A4B}" type="presParOf" srcId="{3A5099BB-5EB6-4C9A-8F85-79170D2A26E9}" destId="{BA0FE18D-6A92-43F7-A470-3A5C3347471F}" srcOrd="0" destOrd="0" presId="urn:microsoft.com/office/officeart/2005/8/layout/hierarchy2"/>
    <dgm:cxn modelId="{E0CDA24B-FE41-48D9-B716-D19F8B285FF1}" type="presParOf" srcId="{0575DE9C-376E-4977-B4EF-22CBCF4F67E8}" destId="{EB571E95-AFC2-42F9-A103-B3C45A55E1FE}" srcOrd="1" destOrd="0" presId="urn:microsoft.com/office/officeart/2005/8/layout/hierarchy2"/>
    <dgm:cxn modelId="{4EBF839D-C485-465F-8C3F-0A1D36DB7658}" type="presParOf" srcId="{EB571E95-AFC2-42F9-A103-B3C45A55E1FE}" destId="{D8BAA903-00C4-4F1A-9EA8-20D7D322C795}" srcOrd="0" destOrd="0" presId="urn:microsoft.com/office/officeart/2005/8/layout/hierarchy2"/>
    <dgm:cxn modelId="{6C935341-7C16-4599-9BA3-0C9B1816DF19}" type="presParOf" srcId="{EB571E95-AFC2-42F9-A103-B3C45A55E1FE}" destId="{DD0678DD-9276-439E-813E-D2D14AD43300}" srcOrd="1" destOrd="0" presId="urn:microsoft.com/office/officeart/2005/8/layout/hierarchy2"/>
    <dgm:cxn modelId="{877668D5-9F68-461D-BA22-3F84CA147894}" type="presParOf" srcId="{DD0678DD-9276-439E-813E-D2D14AD43300}" destId="{8D142F43-1017-4327-B254-5E234081104B}" srcOrd="0" destOrd="0" presId="urn:microsoft.com/office/officeart/2005/8/layout/hierarchy2"/>
    <dgm:cxn modelId="{046EDA05-4262-4981-A769-E4E35BB4549B}" type="presParOf" srcId="{8D142F43-1017-4327-B254-5E234081104B}" destId="{199A658C-2154-4120-A6A0-44D87A75C8E8}" srcOrd="0" destOrd="0" presId="urn:microsoft.com/office/officeart/2005/8/layout/hierarchy2"/>
    <dgm:cxn modelId="{F0CE3C68-250D-4CD3-872C-15861B9F4DC4}" type="presParOf" srcId="{DD0678DD-9276-439E-813E-D2D14AD43300}" destId="{1AB01C4D-9DD9-4194-B208-D14A74C3B5DC}" srcOrd="1" destOrd="0" presId="urn:microsoft.com/office/officeart/2005/8/layout/hierarchy2"/>
    <dgm:cxn modelId="{AE1C379E-AD00-429C-9C23-B1A28408BE3B}" type="presParOf" srcId="{1AB01C4D-9DD9-4194-B208-D14A74C3B5DC}" destId="{C2DF982F-A78F-4FC6-8799-01334D9BEEC0}" srcOrd="0" destOrd="0" presId="urn:microsoft.com/office/officeart/2005/8/layout/hierarchy2"/>
    <dgm:cxn modelId="{5F08C911-A085-495E-8B7E-2462879AA667}" type="presParOf" srcId="{1AB01C4D-9DD9-4194-B208-D14A74C3B5DC}" destId="{980C5CD4-E7C5-4D74-A278-FD7E8827C036}" srcOrd="1" destOrd="0" presId="urn:microsoft.com/office/officeart/2005/8/layout/hierarchy2"/>
    <dgm:cxn modelId="{9883146A-73D2-4B09-B882-89EBFFD2045B}" type="presParOf" srcId="{0575DE9C-376E-4977-B4EF-22CBCF4F67E8}" destId="{6DAB00DE-1179-45A3-81AA-2B1A589393FE}" srcOrd="2" destOrd="0" presId="urn:microsoft.com/office/officeart/2005/8/layout/hierarchy2"/>
    <dgm:cxn modelId="{311565FC-B5FB-4DB5-BDB6-BDC02D6D4CA8}" type="presParOf" srcId="{6DAB00DE-1179-45A3-81AA-2B1A589393FE}" destId="{42F3269C-C4AB-480E-9B61-C7EE96374EA5}" srcOrd="0" destOrd="0" presId="urn:microsoft.com/office/officeart/2005/8/layout/hierarchy2"/>
    <dgm:cxn modelId="{A006E0F5-5327-4A4B-B887-A6B8B425A7F9}" type="presParOf" srcId="{0575DE9C-376E-4977-B4EF-22CBCF4F67E8}" destId="{FDEDC0C7-E4B6-497D-BD32-2D64A68C5865}" srcOrd="3" destOrd="0" presId="urn:microsoft.com/office/officeart/2005/8/layout/hierarchy2"/>
    <dgm:cxn modelId="{B7B1F52B-742E-404D-ABF2-1E020847F04D}" type="presParOf" srcId="{FDEDC0C7-E4B6-497D-BD32-2D64A68C5865}" destId="{0C97F7F1-F186-4010-BF3C-E3F8CDBDE286}" srcOrd="0" destOrd="0" presId="urn:microsoft.com/office/officeart/2005/8/layout/hierarchy2"/>
    <dgm:cxn modelId="{422A79CA-76F6-4918-BA89-464B767DA46F}" type="presParOf" srcId="{FDEDC0C7-E4B6-497D-BD32-2D64A68C5865}" destId="{3B71745F-1D6B-41E1-B7A1-9E93117B85F9}" srcOrd="1" destOrd="0" presId="urn:microsoft.com/office/officeart/2005/8/layout/hierarchy2"/>
    <dgm:cxn modelId="{9491FD0D-A94F-4C0B-AF71-DE6CCE9FE6B8}" type="presParOf" srcId="{3B71745F-1D6B-41E1-B7A1-9E93117B85F9}" destId="{483A8320-D7B9-4445-B5A9-DA347FDFDC0A}" srcOrd="0" destOrd="0" presId="urn:microsoft.com/office/officeart/2005/8/layout/hierarchy2"/>
    <dgm:cxn modelId="{BDA09BF8-676C-4167-B979-4D077EB2C00F}" type="presParOf" srcId="{483A8320-D7B9-4445-B5A9-DA347FDFDC0A}" destId="{FC7803C7-684D-4D15-8BC8-8AFF7D9B590C}" srcOrd="0" destOrd="0" presId="urn:microsoft.com/office/officeart/2005/8/layout/hierarchy2"/>
    <dgm:cxn modelId="{BD67C441-283F-4B4E-A10E-2289E289389D}" type="presParOf" srcId="{3B71745F-1D6B-41E1-B7A1-9E93117B85F9}" destId="{92F5BF7C-5864-48EE-B646-1CBCD516C018}" srcOrd="1" destOrd="0" presId="urn:microsoft.com/office/officeart/2005/8/layout/hierarchy2"/>
    <dgm:cxn modelId="{5AC7C7BA-1903-498D-B8AF-A5215BE04E15}" type="presParOf" srcId="{92F5BF7C-5864-48EE-B646-1CBCD516C018}" destId="{C3E2288B-371D-4581-803D-C8B857CBF818}" srcOrd="0" destOrd="0" presId="urn:microsoft.com/office/officeart/2005/8/layout/hierarchy2"/>
    <dgm:cxn modelId="{15AAA5D1-C17A-480D-A9B0-8B7FD90A45E3}" type="presParOf" srcId="{92F5BF7C-5864-48EE-B646-1CBCD516C018}" destId="{E4BF6168-51A7-48B2-9E93-B2306A6031AE}" srcOrd="1" destOrd="0" presId="urn:microsoft.com/office/officeart/2005/8/layout/hierarchy2"/>
    <dgm:cxn modelId="{C33F6D30-27E8-44B6-8425-F33FD2DAE2F6}" type="presParOf" srcId="{3B71745F-1D6B-41E1-B7A1-9E93117B85F9}" destId="{B9DC5E63-3F14-4CFC-9886-BC04FFC1F0B5}" srcOrd="2" destOrd="0" presId="urn:microsoft.com/office/officeart/2005/8/layout/hierarchy2"/>
    <dgm:cxn modelId="{0B7B6810-1216-4AD4-BD85-C4E727BA3B8D}" type="presParOf" srcId="{B9DC5E63-3F14-4CFC-9886-BC04FFC1F0B5}" destId="{4DCE6D74-C76C-4E39-9B68-D37497085661}" srcOrd="0" destOrd="0" presId="urn:microsoft.com/office/officeart/2005/8/layout/hierarchy2"/>
    <dgm:cxn modelId="{BFC3F64D-FB5E-4D26-A58B-D09B396BDD4A}" type="presParOf" srcId="{3B71745F-1D6B-41E1-B7A1-9E93117B85F9}" destId="{D1EC713F-3975-48C7-A559-DEB2F28E10A2}" srcOrd="3" destOrd="0" presId="urn:microsoft.com/office/officeart/2005/8/layout/hierarchy2"/>
    <dgm:cxn modelId="{A4A08D25-2AD0-4A6F-88F6-A4E97146CC0E}" type="presParOf" srcId="{D1EC713F-3975-48C7-A559-DEB2F28E10A2}" destId="{FAC6409F-016B-4D47-A329-063D6F838B6F}" srcOrd="0" destOrd="0" presId="urn:microsoft.com/office/officeart/2005/8/layout/hierarchy2"/>
    <dgm:cxn modelId="{61EEDCEA-F5C4-42EE-9AB5-1032220004B5}" type="presParOf" srcId="{D1EC713F-3975-48C7-A559-DEB2F28E10A2}" destId="{0BDF9D37-B085-40BB-9EA9-1C3D65B4259B}" srcOrd="1" destOrd="0" presId="urn:microsoft.com/office/officeart/2005/8/layout/hierarchy2"/>
    <dgm:cxn modelId="{A11761C5-FC5B-47F1-9571-D5E58A3F62D7}" type="presParOf" srcId="{3B71745F-1D6B-41E1-B7A1-9E93117B85F9}" destId="{076EC7E1-C6B6-4BBC-9A30-0A0DA2CC652A}" srcOrd="4" destOrd="0" presId="urn:microsoft.com/office/officeart/2005/8/layout/hierarchy2"/>
    <dgm:cxn modelId="{10638E53-C0D3-498C-A7ED-33ABE27A56D0}" type="presParOf" srcId="{076EC7E1-C6B6-4BBC-9A30-0A0DA2CC652A}" destId="{49D831BC-AC8D-4D0F-8772-2BD73EFA98C1}" srcOrd="0" destOrd="0" presId="urn:microsoft.com/office/officeart/2005/8/layout/hierarchy2"/>
    <dgm:cxn modelId="{4022425A-4ED5-486E-9980-61E7FCFC8700}" type="presParOf" srcId="{3B71745F-1D6B-41E1-B7A1-9E93117B85F9}" destId="{DB0A882F-7BEE-4427-9417-182A9EE36326}" srcOrd="5" destOrd="0" presId="urn:microsoft.com/office/officeart/2005/8/layout/hierarchy2"/>
    <dgm:cxn modelId="{F340E92A-626A-436A-9F37-7D2B20524D9B}" type="presParOf" srcId="{DB0A882F-7BEE-4427-9417-182A9EE36326}" destId="{29AEF380-CC78-486F-9FD4-86A4F03C16F4}" srcOrd="0" destOrd="0" presId="urn:microsoft.com/office/officeart/2005/8/layout/hierarchy2"/>
    <dgm:cxn modelId="{785BEB76-D536-4703-9162-2B9AB6916D5E}" type="presParOf" srcId="{DB0A882F-7BEE-4427-9417-182A9EE36326}" destId="{C25287B3-823E-4DD8-A908-251FB97B3A0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07AFD6-A19E-4BF6-A253-9A109CCB6240}" type="doc">
      <dgm:prSet loTypeId="urn:microsoft.com/office/officeart/2005/8/layout/hierarchy6" loCatId="hierarchy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es-AR"/>
        </a:p>
      </dgm:t>
    </dgm:pt>
    <dgm:pt modelId="{D0E3285A-37F0-4F28-B5FD-55CE103904C3}">
      <dgm:prSet phldrT="[Texto]" custT="1"/>
      <dgm:spPr/>
      <dgm:t>
        <a:bodyPr/>
        <a:lstStyle/>
        <a:p>
          <a:r>
            <a:rPr lang="es-AR" sz="1900" b="1" dirty="0" smtClean="0">
              <a:latin typeface="+mj-lt"/>
            </a:rPr>
            <a:t>ACTIVIDAD</a:t>
          </a:r>
          <a:endParaRPr lang="es-AR" sz="1900" b="1" dirty="0">
            <a:latin typeface="+mj-lt"/>
          </a:endParaRPr>
        </a:p>
      </dgm:t>
    </dgm:pt>
    <dgm:pt modelId="{25E829F7-E4E6-4589-BEA5-8ECE257D36B1}" type="parTrans" cxnId="{BF003901-C3BE-4CCB-8CCE-3B02C1C3E1B5}">
      <dgm:prSet/>
      <dgm:spPr/>
      <dgm:t>
        <a:bodyPr/>
        <a:lstStyle/>
        <a:p>
          <a:endParaRPr lang="es-AR"/>
        </a:p>
      </dgm:t>
    </dgm:pt>
    <dgm:pt modelId="{587011B0-5956-401A-B4CC-F0542FDCF68C}" type="sibTrans" cxnId="{BF003901-C3BE-4CCB-8CCE-3B02C1C3E1B5}">
      <dgm:prSet/>
      <dgm:spPr/>
      <dgm:t>
        <a:bodyPr/>
        <a:lstStyle/>
        <a:p>
          <a:endParaRPr lang="es-AR"/>
        </a:p>
      </dgm:t>
    </dgm:pt>
    <dgm:pt modelId="{C0843D6A-3104-47C1-8076-FEEDEFF7ECF6}">
      <dgm:prSet phldrT="[Texto]" custT="1"/>
      <dgm:spPr/>
      <dgm:t>
        <a:bodyPr/>
        <a:lstStyle/>
        <a:p>
          <a:r>
            <a:rPr lang="es-AR" sz="1900" dirty="0" smtClean="0">
              <a:latin typeface="+mj-lt"/>
            </a:rPr>
            <a:t>CONSULTAS POR AÑO</a:t>
          </a:r>
          <a:endParaRPr lang="es-AR" sz="1900" dirty="0">
            <a:latin typeface="+mj-lt"/>
          </a:endParaRPr>
        </a:p>
      </dgm:t>
    </dgm:pt>
    <dgm:pt modelId="{FB64084D-12B8-4546-A138-3A35B83C0643}" type="parTrans" cxnId="{F3E6107B-E648-48CB-828D-25B9C41093CB}">
      <dgm:prSet/>
      <dgm:spPr/>
      <dgm:t>
        <a:bodyPr/>
        <a:lstStyle/>
        <a:p>
          <a:endParaRPr lang="es-AR"/>
        </a:p>
      </dgm:t>
    </dgm:pt>
    <dgm:pt modelId="{FC297E06-7410-4CD2-8C49-E9A7D161C7F5}" type="sibTrans" cxnId="{F3E6107B-E648-48CB-828D-25B9C41093CB}">
      <dgm:prSet/>
      <dgm:spPr/>
      <dgm:t>
        <a:bodyPr/>
        <a:lstStyle/>
        <a:p>
          <a:endParaRPr lang="es-AR"/>
        </a:p>
      </dgm:t>
    </dgm:pt>
    <dgm:pt modelId="{9CE7126C-55A8-4DB0-9B57-F0EA0C48DF17}">
      <dgm:prSet phldrT="[Texto]" custT="1"/>
      <dgm:spPr/>
      <dgm:t>
        <a:bodyPr/>
        <a:lstStyle/>
        <a:p>
          <a:endParaRPr lang="es-AR" sz="1200" dirty="0" smtClean="0">
            <a:latin typeface="Arial Black" pitchFamily="34" charset="0"/>
          </a:endParaRPr>
        </a:p>
        <a:p>
          <a:r>
            <a:rPr lang="es-AR" sz="1900" dirty="0" smtClean="0">
              <a:latin typeface="+mj-lt"/>
            </a:rPr>
            <a:t>TRANSPLANTES</a:t>
          </a:r>
        </a:p>
        <a:p>
          <a:endParaRPr lang="es-AR" sz="900" dirty="0">
            <a:latin typeface="Arial Black" pitchFamily="34" charset="0"/>
          </a:endParaRPr>
        </a:p>
      </dgm:t>
    </dgm:pt>
    <dgm:pt modelId="{AAACB995-7944-4449-BEEA-D2CC4CD94D7A}" type="parTrans" cxnId="{3152549D-CCA8-49A1-A611-98E37C1D9D11}">
      <dgm:prSet/>
      <dgm:spPr/>
      <dgm:t>
        <a:bodyPr/>
        <a:lstStyle/>
        <a:p>
          <a:endParaRPr lang="es-AR"/>
        </a:p>
      </dgm:t>
    </dgm:pt>
    <dgm:pt modelId="{94DE278D-A471-4E56-AEB9-B213B42AE9CE}" type="sibTrans" cxnId="{3152549D-CCA8-49A1-A611-98E37C1D9D11}">
      <dgm:prSet/>
      <dgm:spPr/>
      <dgm:t>
        <a:bodyPr/>
        <a:lstStyle/>
        <a:p>
          <a:endParaRPr lang="es-AR"/>
        </a:p>
      </dgm:t>
    </dgm:pt>
    <dgm:pt modelId="{DCF431B4-F615-483F-B0DC-669FE5A855B8}">
      <dgm:prSet phldrT="[Texto]" custT="1"/>
      <dgm:spPr/>
      <dgm:t>
        <a:bodyPr/>
        <a:lstStyle/>
        <a:p>
          <a:endParaRPr lang="es-AR" sz="1400" dirty="0" smtClean="0">
            <a:latin typeface="Arial Black" pitchFamily="34" charset="0"/>
          </a:endParaRPr>
        </a:p>
        <a:p>
          <a:r>
            <a:rPr lang="es-AR" sz="1900" dirty="0" smtClean="0">
              <a:latin typeface="+mj-lt"/>
            </a:rPr>
            <a:t>INTERNACIONES</a:t>
          </a:r>
        </a:p>
        <a:p>
          <a:endParaRPr lang="es-AR" sz="900" dirty="0"/>
        </a:p>
      </dgm:t>
    </dgm:pt>
    <dgm:pt modelId="{A1F3535F-311F-4241-880A-AAF3EFD30180}" type="parTrans" cxnId="{3182B074-4BE1-46BF-AA5B-031E195DB623}">
      <dgm:prSet/>
      <dgm:spPr/>
      <dgm:t>
        <a:bodyPr/>
        <a:lstStyle/>
        <a:p>
          <a:endParaRPr lang="es-AR"/>
        </a:p>
      </dgm:t>
    </dgm:pt>
    <dgm:pt modelId="{7F4B4308-3D31-44CB-A791-3BEF244BBC63}" type="sibTrans" cxnId="{3182B074-4BE1-46BF-AA5B-031E195DB623}">
      <dgm:prSet/>
      <dgm:spPr/>
      <dgm:t>
        <a:bodyPr/>
        <a:lstStyle/>
        <a:p>
          <a:endParaRPr lang="es-AR"/>
        </a:p>
      </dgm:t>
    </dgm:pt>
    <dgm:pt modelId="{A02DDDC3-9104-44B9-BEB6-BFCD27356CD4}" type="pres">
      <dgm:prSet presAssocID="{CA07AFD6-A19E-4BF6-A253-9A109CCB624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8BF4D2A4-2497-4CD1-9930-9C2B91EA295A}" type="pres">
      <dgm:prSet presAssocID="{CA07AFD6-A19E-4BF6-A253-9A109CCB6240}" presName="hierFlow" presStyleCnt="0"/>
      <dgm:spPr/>
      <dgm:t>
        <a:bodyPr/>
        <a:lstStyle/>
        <a:p>
          <a:endParaRPr lang="es-AR"/>
        </a:p>
      </dgm:t>
    </dgm:pt>
    <dgm:pt modelId="{11C6E100-2590-46CF-9350-3BAEF8B36440}" type="pres">
      <dgm:prSet presAssocID="{CA07AFD6-A19E-4BF6-A253-9A109CCB6240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s-AR"/>
        </a:p>
      </dgm:t>
    </dgm:pt>
    <dgm:pt modelId="{475F4287-8EC0-461F-91B4-3550D61E2D47}" type="pres">
      <dgm:prSet presAssocID="{D0E3285A-37F0-4F28-B5FD-55CE103904C3}" presName="Name14" presStyleCnt="0"/>
      <dgm:spPr/>
      <dgm:t>
        <a:bodyPr/>
        <a:lstStyle/>
        <a:p>
          <a:endParaRPr lang="es-AR"/>
        </a:p>
      </dgm:t>
    </dgm:pt>
    <dgm:pt modelId="{841AAA5A-A14C-402C-8E67-14B7A8F9F27A}" type="pres">
      <dgm:prSet presAssocID="{D0E3285A-37F0-4F28-B5FD-55CE103904C3}" presName="level1Shape" presStyleLbl="node0" presStyleIdx="0" presStyleCnt="1" custScaleY="53111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B8E7BCC4-B179-4E0C-81A1-5A95FD51C5A6}" type="pres">
      <dgm:prSet presAssocID="{D0E3285A-37F0-4F28-B5FD-55CE103904C3}" presName="hierChild2" presStyleCnt="0"/>
      <dgm:spPr/>
      <dgm:t>
        <a:bodyPr/>
        <a:lstStyle/>
        <a:p>
          <a:endParaRPr lang="es-AR"/>
        </a:p>
      </dgm:t>
    </dgm:pt>
    <dgm:pt modelId="{135302F2-9E03-4ECF-A114-74C457241E75}" type="pres">
      <dgm:prSet presAssocID="{FB64084D-12B8-4546-A138-3A35B83C0643}" presName="Name19" presStyleLbl="parChTrans1D2" presStyleIdx="0" presStyleCnt="3"/>
      <dgm:spPr/>
      <dgm:t>
        <a:bodyPr/>
        <a:lstStyle/>
        <a:p>
          <a:endParaRPr lang="es-AR"/>
        </a:p>
      </dgm:t>
    </dgm:pt>
    <dgm:pt modelId="{AAC18EA3-D36D-4024-AF24-7C27E4EF1968}" type="pres">
      <dgm:prSet presAssocID="{C0843D6A-3104-47C1-8076-FEEDEFF7ECF6}" presName="Name21" presStyleCnt="0"/>
      <dgm:spPr/>
      <dgm:t>
        <a:bodyPr/>
        <a:lstStyle/>
        <a:p>
          <a:endParaRPr lang="es-AR"/>
        </a:p>
      </dgm:t>
    </dgm:pt>
    <dgm:pt modelId="{547A9134-570D-4DF4-986F-80B6CD1F188C}" type="pres">
      <dgm:prSet presAssocID="{C0843D6A-3104-47C1-8076-FEEDEFF7ECF6}" presName="level2Shape" presStyleLbl="node2" presStyleIdx="0" presStyleCnt="3" custScaleY="54597"/>
      <dgm:spPr/>
      <dgm:t>
        <a:bodyPr/>
        <a:lstStyle/>
        <a:p>
          <a:endParaRPr lang="es-AR"/>
        </a:p>
      </dgm:t>
    </dgm:pt>
    <dgm:pt modelId="{5ED1F154-BF5F-4905-9621-F0D1B60346AE}" type="pres">
      <dgm:prSet presAssocID="{C0843D6A-3104-47C1-8076-FEEDEFF7ECF6}" presName="hierChild3" presStyleCnt="0"/>
      <dgm:spPr/>
      <dgm:t>
        <a:bodyPr/>
        <a:lstStyle/>
        <a:p>
          <a:endParaRPr lang="es-AR"/>
        </a:p>
      </dgm:t>
    </dgm:pt>
    <dgm:pt modelId="{A42B1D5D-643A-4181-9646-F65022663CA8}" type="pres">
      <dgm:prSet presAssocID="{AAACB995-7944-4449-BEEA-D2CC4CD94D7A}" presName="Name19" presStyleLbl="parChTrans1D2" presStyleIdx="1" presStyleCnt="3"/>
      <dgm:spPr/>
      <dgm:t>
        <a:bodyPr/>
        <a:lstStyle/>
        <a:p>
          <a:endParaRPr lang="es-AR"/>
        </a:p>
      </dgm:t>
    </dgm:pt>
    <dgm:pt modelId="{09E619E5-4030-4039-914C-755D3F0DC885}" type="pres">
      <dgm:prSet presAssocID="{9CE7126C-55A8-4DB0-9B57-F0EA0C48DF17}" presName="Name21" presStyleCnt="0"/>
      <dgm:spPr/>
      <dgm:t>
        <a:bodyPr/>
        <a:lstStyle/>
        <a:p>
          <a:endParaRPr lang="es-AR"/>
        </a:p>
      </dgm:t>
    </dgm:pt>
    <dgm:pt modelId="{965284C4-B73C-418E-A012-7D5DF7E58BE3}" type="pres">
      <dgm:prSet presAssocID="{9CE7126C-55A8-4DB0-9B57-F0EA0C48DF17}" presName="level2Shape" presStyleLbl="node2" presStyleIdx="1" presStyleCnt="3" custScaleY="54598"/>
      <dgm:spPr/>
      <dgm:t>
        <a:bodyPr/>
        <a:lstStyle/>
        <a:p>
          <a:endParaRPr lang="es-AR"/>
        </a:p>
      </dgm:t>
    </dgm:pt>
    <dgm:pt modelId="{D879F2CD-ED4D-4633-A308-2CE530DBCE83}" type="pres">
      <dgm:prSet presAssocID="{9CE7126C-55A8-4DB0-9B57-F0EA0C48DF17}" presName="hierChild3" presStyleCnt="0"/>
      <dgm:spPr/>
      <dgm:t>
        <a:bodyPr/>
        <a:lstStyle/>
        <a:p>
          <a:endParaRPr lang="es-AR"/>
        </a:p>
      </dgm:t>
    </dgm:pt>
    <dgm:pt modelId="{6F220561-654E-46EC-9217-93E156A55723}" type="pres">
      <dgm:prSet presAssocID="{A1F3535F-311F-4241-880A-AAF3EFD30180}" presName="Name19" presStyleLbl="parChTrans1D2" presStyleIdx="2" presStyleCnt="3"/>
      <dgm:spPr/>
      <dgm:t>
        <a:bodyPr/>
        <a:lstStyle/>
        <a:p>
          <a:endParaRPr lang="es-AR"/>
        </a:p>
      </dgm:t>
    </dgm:pt>
    <dgm:pt modelId="{127F2EC4-D57D-43B3-BFBA-72B9588C2AB6}" type="pres">
      <dgm:prSet presAssocID="{DCF431B4-F615-483F-B0DC-669FE5A855B8}" presName="Name21" presStyleCnt="0"/>
      <dgm:spPr/>
      <dgm:t>
        <a:bodyPr/>
        <a:lstStyle/>
        <a:p>
          <a:endParaRPr lang="es-AR"/>
        </a:p>
      </dgm:t>
    </dgm:pt>
    <dgm:pt modelId="{AE10D127-DEEC-463C-8EFE-DE1FFC49C6FE}" type="pres">
      <dgm:prSet presAssocID="{DCF431B4-F615-483F-B0DC-669FE5A855B8}" presName="level2Shape" presStyleLbl="node2" presStyleIdx="2" presStyleCnt="3" custScaleY="54598"/>
      <dgm:spPr/>
      <dgm:t>
        <a:bodyPr/>
        <a:lstStyle/>
        <a:p>
          <a:endParaRPr lang="es-AR"/>
        </a:p>
      </dgm:t>
    </dgm:pt>
    <dgm:pt modelId="{AE8564BB-C4DB-44D0-93D4-BCEF35E294FB}" type="pres">
      <dgm:prSet presAssocID="{DCF431B4-F615-483F-B0DC-669FE5A855B8}" presName="hierChild3" presStyleCnt="0"/>
      <dgm:spPr/>
      <dgm:t>
        <a:bodyPr/>
        <a:lstStyle/>
        <a:p>
          <a:endParaRPr lang="es-AR"/>
        </a:p>
      </dgm:t>
    </dgm:pt>
    <dgm:pt modelId="{D2EAE413-EDB6-471D-9656-F909A8563D49}" type="pres">
      <dgm:prSet presAssocID="{CA07AFD6-A19E-4BF6-A253-9A109CCB6240}" presName="bgShapesFlow" presStyleCnt="0"/>
      <dgm:spPr/>
      <dgm:t>
        <a:bodyPr/>
        <a:lstStyle/>
        <a:p>
          <a:endParaRPr lang="es-AR"/>
        </a:p>
      </dgm:t>
    </dgm:pt>
  </dgm:ptLst>
  <dgm:cxnLst>
    <dgm:cxn modelId="{E3DAC3B0-28A1-49E5-ABCB-E9984EDD2377}" type="presOf" srcId="{D0E3285A-37F0-4F28-B5FD-55CE103904C3}" destId="{841AAA5A-A14C-402C-8E67-14B7A8F9F27A}" srcOrd="0" destOrd="0" presId="urn:microsoft.com/office/officeart/2005/8/layout/hierarchy6"/>
    <dgm:cxn modelId="{73466370-95D5-4004-98DD-99CFAD0259A3}" type="presOf" srcId="{C0843D6A-3104-47C1-8076-FEEDEFF7ECF6}" destId="{547A9134-570D-4DF4-986F-80B6CD1F188C}" srcOrd="0" destOrd="0" presId="urn:microsoft.com/office/officeart/2005/8/layout/hierarchy6"/>
    <dgm:cxn modelId="{9F6A0507-2689-4114-B3C9-AEEE804018BE}" type="presOf" srcId="{FB64084D-12B8-4546-A138-3A35B83C0643}" destId="{135302F2-9E03-4ECF-A114-74C457241E75}" srcOrd="0" destOrd="0" presId="urn:microsoft.com/office/officeart/2005/8/layout/hierarchy6"/>
    <dgm:cxn modelId="{3152549D-CCA8-49A1-A611-98E37C1D9D11}" srcId="{D0E3285A-37F0-4F28-B5FD-55CE103904C3}" destId="{9CE7126C-55A8-4DB0-9B57-F0EA0C48DF17}" srcOrd="1" destOrd="0" parTransId="{AAACB995-7944-4449-BEEA-D2CC4CD94D7A}" sibTransId="{94DE278D-A471-4E56-AEB9-B213B42AE9CE}"/>
    <dgm:cxn modelId="{F52AC051-EE2A-4133-8724-CBF6D608BB58}" type="presOf" srcId="{9CE7126C-55A8-4DB0-9B57-F0EA0C48DF17}" destId="{965284C4-B73C-418E-A012-7D5DF7E58BE3}" srcOrd="0" destOrd="0" presId="urn:microsoft.com/office/officeart/2005/8/layout/hierarchy6"/>
    <dgm:cxn modelId="{F3E6107B-E648-48CB-828D-25B9C41093CB}" srcId="{D0E3285A-37F0-4F28-B5FD-55CE103904C3}" destId="{C0843D6A-3104-47C1-8076-FEEDEFF7ECF6}" srcOrd="0" destOrd="0" parTransId="{FB64084D-12B8-4546-A138-3A35B83C0643}" sibTransId="{FC297E06-7410-4CD2-8C49-E9A7D161C7F5}"/>
    <dgm:cxn modelId="{3182B074-4BE1-46BF-AA5B-031E195DB623}" srcId="{D0E3285A-37F0-4F28-B5FD-55CE103904C3}" destId="{DCF431B4-F615-483F-B0DC-669FE5A855B8}" srcOrd="2" destOrd="0" parTransId="{A1F3535F-311F-4241-880A-AAF3EFD30180}" sibTransId="{7F4B4308-3D31-44CB-A791-3BEF244BBC63}"/>
    <dgm:cxn modelId="{ABE063B2-897C-42E9-9BE2-4FA9BA54E265}" type="presOf" srcId="{CA07AFD6-A19E-4BF6-A253-9A109CCB6240}" destId="{A02DDDC3-9104-44B9-BEB6-BFCD27356CD4}" srcOrd="0" destOrd="0" presId="urn:microsoft.com/office/officeart/2005/8/layout/hierarchy6"/>
    <dgm:cxn modelId="{891B61DC-B474-4A07-863E-8E8E0E62602D}" type="presOf" srcId="{AAACB995-7944-4449-BEEA-D2CC4CD94D7A}" destId="{A42B1D5D-643A-4181-9646-F65022663CA8}" srcOrd="0" destOrd="0" presId="urn:microsoft.com/office/officeart/2005/8/layout/hierarchy6"/>
    <dgm:cxn modelId="{D3C4D51D-03D4-432B-8A16-39AE1C79336D}" type="presOf" srcId="{DCF431B4-F615-483F-B0DC-669FE5A855B8}" destId="{AE10D127-DEEC-463C-8EFE-DE1FFC49C6FE}" srcOrd="0" destOrd="0" presId="urn:microsoft.com/office/officeart/2005/8/layout/hierarchy6"/>
    <dgm:cxn modelId="{7233C439-A7D4-4B45-B714-DB0A6683689B}" type="presOf" srcId="{A1F3535F-311F-4241-880A-AAF3EFD30180}" destId="{6F220561-654E-46EC-9217-93E156A55723}" srcOrd="0" destOrd="0" presId="urn:microsoft.com/office/officeart/2005/8/layout/hierarchy6"/>
    <dgm:cxn modelId="{BF003901-C3BE-4CCB-8CCE-3B02C1C3E1B5}" srcId="{CA07AFD6-A19E-4BF6-A253-9A109CCB6240}" destId="{D0E3285A-37F0-4F28-B5FD-55CE103904C3}" srcOrd="0" destOrd="0" parTransId="{25E829F7-E4E6-4589-BEA5-8ECE257D36B1}" sibTransId="{587011B0-5956-401A-B4CC-F0542FDCF68C}"/>
    <dgm:cxn modelId="{FEF61FDA-78AC-4FFE-9576-B1686A0CF448}" type="presParOf" srcId="{A02DDDC3-9104-44B9-BEB6-BFCD27356CD4}" destId="{8BF4D2A4-2497-4CD1-9930-9C2B91EA295A}" srcOrd="0" destOrd="0" presId="urn:microsoft.com/office/officeart/2005/8/layout/hierarchy6"/>
    <dgm:cxn modelId="{9938ED8E-6C58-4C3D-AAE4-C17C91B69926}" type="presParOf" srcId="{8BF4D2A4-2497-4CD1-9930-9C2B91EA295A}" destId="{11C6E100-2590-46CF-9350-3BAEF8B36440}" srcOrd="0" destOrd="0" presId="urn:microsoft.com/office/officeart/2005/8/layout/hierarchy6"/>
    <dgm:cxn modelId="{E8DD600F-BBE1-4C25-B907-163EC08FF277}" type="presParOf" srcId="{11C6E100-2590-46CF-9350-3BAEF8B36440}" destId="{475F4287-8EC0-461F-91B4-3550D61E2D47}" srcOrd="0" destOrd="0" presId="urn:microsoft.com/office/officeart/2005/8/layout/hierarchy6"/>
    <dgm:cxn modelId="{8011289A-37CC-4EEB-9A27-D8CB83E59F15}" type="presParOf" srcId="{475F4287-8EC0-461F-91B4-3550D61E2D47}" destId="{841AAA5A-A14C-402C-8E67-14B7A8F9F27A}" srcOrd="0" destOrd="0" presId="urn:microsoft.com/office/officeart/2005/8/layout/hierarchy6"/>
    <dgm:cxn modelId="{CE658B1D-247C-4997-B8FD-5A50A2109B2B}" type="presParOf" srcId="{475F4287-8EC0-461F-91B4-3550D61E2D47}" destId="{B8E7BCC4-B179-4E0C-81A1-5A95FD51C5A6}" srcOrd="1" destOrd="0" presId="urn:microsoft.com/office/officeart/2005/8/layout/hierarchy6"/>
    <dgm:cxn modelId="{885D8E37-49A0-4298-BC9B-F7D5DB0D2943}" type="presParOf" srcId="{B8E7BCC4-B179-4E0C-81A1-5A95FD51C5A6}" destId="{135302F2-9E03-4ECF-A114-74C457241E75}" srcOrd="0" destOrd="0" presId="urn:microsoft.com/office/officeart/2005/8/layout/hierarchy6"/>
    <dgm:cxn modelId="{EE964EE7-D816-4A38-A049-C66DB1076A7A}" type="presParOf" srcId="{B8E7BCC4-B179-4E0C-81A1-5A95FD51C5A6}" destId="{AAC18EA3-D36D-4024-AF24-7C27E4EF1968}" srcOrd="1" destOrd="0" presId="urn:microsoft.com/office/officeart/2005/8/layout/hierarchy6"/>
    <dgm:cxn modelId="{BAD45C93-532F-46A3-925A-C4E768D1A9E2}" type="presParOf" srcId="{AAC18EA3-D36D-4024-AF24-7C27E4EF1968}" destId="{547A9134-570D-4DF4-986F-80B6CD1F188C}" srcOrd="0" destOrd="0" presId="urn:microsoft.com/office/officeart/2005/8/layout/hierarchy6"/>
    <dgm:cxn modelId="{D7FA12C8-EEB5-4314-B997-34FB96B00746}" type="presParOf" srcId="{AAC18EA3-D36D-4024-AF24-7C27E4EF1968}" destId="{5ED1F154-BF5F-4905-9621-F0D1B60346AE}" srcOrd="1" destOrd="0" presId="urn:microsoft.com/office/officeart/2005/8/layout/hierarchy6"/>
    <dgm:cxn modelId="{DE080052-98CE-479D-8F0F-AABBAA3FA595}" type="presParOf" srcId="{B8E7BCC4-B179-4E0C-81A1-5A95FD51C5A6}" destId="{A42B1D5D-643A-4181-9646-F65022663CA8}" srcOrd="2" destOrd="0" presId="urn:microsoft.com/office/officeart/2005/8/layout/hierarchy6"/>
    <dgm:cxn modelId="{AC2ACD2F-2E9C-4FF9-B8BC-3C0FEFC253C5}" type="presParOf" srcId="{B8E7BCC4-B179-4E0C-81A1-5A95FD51C5A6}" destId="{09E619E5-4030-4039-914C-755D3F0DC885}" srcOrd="3" destOrd="0" presId="urn:microsoft.com/office/officeart/2005/8/layout/hierarchy6"/>
    <dgm:cxn modelId="{787904BD-D616-4DE7-B9AB-CA3E4CFB364C}" type="presParOf" srcId="{09E619E5-4030-4039-914C-755D3F0DC885}" destId="{965284C4-B73C-418E-A012-7D5DF7E58BE3}" srcOrd="0" destOrd="0" presId="urn:microsoft.com/office/officeart/2005/8/layout/hierarchy6"/>
    <dgm:cxn modelId="{B20E8558-E25D-4463-A60F-51734E90D270}" type="presParOf" srcId="{09E619E5-4030-4039-914C-755D3F0DC885}" destId="{D879F2CD-ED4D-4633-A308-2CE530DBCE83}" srcOrd="1" destOrd="0" presId="urn:microsoft.com/office/officeart/2005/8/layout/hierarchy6"/>
    <dgm:cxn modelId="{954C0FD5-BBD8-4573-B83A-6F083453EF08}" type="presParOf" srcId="{B8E7BCC4-B179-4E0C-81A1-5A95FD51C5A6}" destId="{6F220561-654E-46EC-9217-93E156A55723}" srcOrd="4" destOrd="0" presId="urn:microsoft.com/office/officeart/2005/8/layout/hierarchy6"/>
    <dgm:cxn modelId="{B888163D-9D0E-4B38-A896-EC5EDA5130A0}" type="presParOf" srcId="{B8E7BCC4-B179-4E0C-81A1-5A95FD51C5A6}" destId="{127F2EC4-D57D-43B3-BFBA-72B9588C2AB6}" srcOrd="5" destOrd="0" presId="urn:microsoft.com/office/officeart/2005/8/layout/hierarchy6"/>
    <dgm:cxn modelId="{DF5C411E-66B0-454E-BD52-A7D9DCBC8F1A}" type="presParOf" srcId="{127F2EC4-D57D-43B3-BFBA-72B9588C2AB6}" destId="{AE10D127-DEEC-463C-8EFE-DE1FFC49C6FE}" srcOrd="0" destOrd="0" presId="urn:microsoft.com/office/officeart/2005/8/layout/hierarchy6"/>
    <dgm:cxn modelId="{7C117A55-2FEB-43BE-9C0B-1DD44B25EED4}" type="presParOf" srcId="{127F2EC4-D57D-43B3-BFBA-72B9588C2AB6}" destId="{AE8564BB-C4DB-44D0-93D4-BCEF35E294FB}" srcOrd="1" destOrd="0" presId="urn:microsoft.com/office/officeart/2005/8/layout/hierarchy6"/>
    <dgm:cxn modelId="{B757F223-0CF3-4B41-9C65-3BDFEC162593}" type="presParOf" srcId="{A02DDDC3-9104-44B9-BEB6-BFCD27356CD4}" destId="{D2EAE413-EDB6-471D-9656-F909A8563D4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4031C50-A28F-41B7-A3E1-96618406CB2B}" type="doc">
      <dgm:prSet loTypeId="urn:microsoft.com/office/officeart/2005/8/layout/vList6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s-AR"/>
        </a:p>
      </dgm:t>
    </dgm:pt>
    <dgm:pt modelId="{82FCBF72-16FD-43EF-8B9F-01255EDEF87F}">
      <dgm:prSet custT="1"/>
      <dgm:spPr/>
      <dgm:t>
        <a:bodyPr/>
        <a:lstStyle/>
        <a:p>
          <a:pPr algn="ctr" rtl="0"/>
          <a:r>
            <a:rPr lang="es-MX" sz="1400" dirty="0" smtClean="0"/>
            <a:t>   </a:t>
          </a:r>
          <a:r>
            <a:rPr lang="es-MX" sz="1600" b="0" dirty="0" smtClean="0">
              <a:latin typeface="+mj-lt"/>
            </a:rPr>
            <a:t>PROYECTOS Y PROTOCOLO</a:t>
          </a:r>
          <a:endParaRPr lang="es-AR" sz="1600" b="0" dirty="0">
            <a:latin typeface="+mj-lt"/>
          </a:endParaRPr>
        </a:p>
      </dgm:t>
    </dgm:pt>
    <dgm:pt modelId="{22D30486-4515-4B3E-8607-D09BE1CE9653}" type="parTrans" cxnId="{491307D6-4CA7-43C0-A613-C78A6791C7AF}">
      <dgm:prSet/>
      <dgm:spPr/>
      <dgm:t>
        <a:bodyPr/>
        <a:lstStyle/>
        <a:p>
          <a:endParaRPr lang="es-AR"/>
        </a:p>
      </dgm:t>
    </dgm:pt>
    <dgm:pt modelId="{CC3F687B-8C24-4800-931F-6633CB4DF082}" type="sibTrans" cxnId="{491307D6-4CA7-43C0-A613-C78A6791C7AF}">
      <dgm:prSet/>
      <dgm:spPr/>
      <dgm:t>
        <a:bodyPr/>
        <a:lstStyle/>
        <a:p>
          <a:endParaRPr lang="es-AR"/>
        </a:p>
      </dgm:t>
    </dgm:pt>
    <dgm:pt modelId="{ABEE7854-7C2C-47E4-98D0-B997E9185E2B}">
      <dgm:prSet custT="1"/>
      <dgm:spPr/>
      <dgm:t>
        <a:bodyPr/>
        <a:lstStyle/>
        <a:p>
          <a:pPr rtl="0"/>
          <a:r>
            <a:rPr lang="es-MX" sz="1600" b="0" dirty="0" smtClean="0"/>
            <a:t>PUBLICACIONES</a:t>
          </a:r>
          <a:endParaRPr lang="es-ES" sz="1600" b="0" dirty="0"/>
        </a:p>
      </dgm:t>
    </dgm:pt>
    <dgm:pt modelId="{9D28F45C-0ECD-4AB5-9AB9-3077CE96A968}" type="parTrans" cxnId="{B91887E9-8DC3-4DFD-9232-ECC123D75B99}">
      <dgm:prSet/>
      <dgm:spPr/>
      <dgm:t>
        <a:bodyPr/>
        <a:lstStyle/>
        <a:p>
          <a:endParaRPr lang="es-AR"/>
        </a:p>
      </dgm:t>
    </dgm:pt>
    <dgm:pt modelId="{011EE661-A2DD-42DA-AF35-C7D6F0C98358}" type="sibTrans" cxnId="{B91887E9-8DC3-4DFD-9232-ECC123D75B99}">
      <dgm:prSet/>
      <dgm:spPr/>
      <dgm:t>
        <a:bodyPr/>
        <a:lstStyle/>
        <a:p>
          <a:endParaRPr lang="es-AR"/>
        </a:p>
      </dgm:t>
    </dgm:pt>
    <dgm:pt modelId="{09598094-CE8E-4990-8F78-96447844E77D}">
      <dgm:prSet/>
      <dgm:spPr/>
      <dgm:t>
        <a:bodyPr/>
        <a:lstStyle/>
        <a:p>
          <a:pPr rtl="0"/>
          <a:r>
            <a:rPr lang="es-MX" dirty="0" smtClean="0"/>
            <a:t> PRESENTACIONES EN CONGRESOS Y JORNADAS</a:t>
          </a:r>
          <a:endParaRPr lang="es-AR" dirty="0"/>
        </a:p>
      </dgm:t>
    </dgm:pt>
    <dgm:pt modelId="{F323EF68-CD2E-4D3D-B454-71A2BECC7FF2}" type="parTrans" cxnId="{95B5D813-955A-4ACD-AB72-559AEA1AB842}">
      <dgm:prSet/>
      <dgm:spPr/>
      <dgm:t>
        <a:bodyPr/>
        <a:lstStyle/>
        <a:p>
          <a:endParaRPr lang="es-AR"/>
        </a:p>
      </dgm:t>
    </dgm:pt>
    <dgm:pt modelId="{6CD5334C-B572-4313-A15F-7F4F7EF95E03}" type="sibTrans" cxnId="{95B5D813-955A-4ACD-AB72-559AEA1AB842}">
      <dgm:prSet/>
      <dgm:spPr/>
      <dgm:t>
        <a:bodyPr/>
        <a:lstStyle/>
        <a:p>
          <a:endParaRPr lang="es-AR"/>
        </a:p>
      </dgm:t>
    </dgm:pt>
    <dgm:pt modelId="{A95BB65E-EE3F-45B2-BC2D-3215193327BD}">
      <dgm:prSet/>
      <dgm:spPr/>
      <dgm:t>
        <a:bodyPr/>
        <a:lstStyle/>
        <a:p>
          <a:pPr rtl="0"/>
          <a:r>
            <a:rPr lang="es-MX" dirty="0" smtClean="0"/>
            <a:t> ESCUELA DE MEDICINA </a:t>
          </a:r>
          <a:endParaRPr lang="es-AR" dirty="0"/>
        </a:p>
      </dgm:t>
    </dgm:pt>
    <dgm:pt modelId="{3C6E21ED-A76F-473F-BBBD-2BE6DF87BC41}" type="parTrans" cxnId="{FCA2D4DD-0151-4551-A398-95DD623BBBB0}">
      <dgm:prSet/>
      <dgm:spPr/>
      <dgm:t>
        <a:bodyPr/>
        <a:lstStyle/>
        <a:p>
          <a:endParaRPr lang="es-AR"/>
        </a:p>
      </dgm:t>
    </dgm:pt>
    <dgm:pt modelId="{216CB57D-3803-4ECE-934D-0B78C891F8AD}" type="sibTrans" cxnId="{FCA2D4DD-0151-4551-A398-95DD623BBBB0}">
      <dgm:prSet/>
      <dgm:spPr/>
      <dgm:t>
        <a:bodyPr/>
        <a:lstStyle/>
        <a:p>
          <a:endParaRPr lang="es-AR"/>
        </a:p>
      </dgm:t>
    </dgm:pt>
    <dgm:pt modelId="{3F60209D-4CE8-4FC1-B8B2-96C0DCE29E5A}">
      <dgm:prSet/>
      <dgm:spPr/>
      <dgm:t>
        <a:bodyPr/>
        <a:lstStyle/>
        <a:p>
          <a:pPr rtl="0"/>
          <a:r>
            <a:rPr lang="es-MX" dirty="0" smtClean="0"/>
            <a:t>      ESCUELA DE ENFERMERÍA </a:t>
          </a:r>
        </a:p>
      </dgm:t>
    </dgm:pt>
    <dgm:pt modelId="{9280801C-0A2E-4D9E-A61F-617677891804}" type="parTrans" cxnId="{ED977EBD-70AE-486E-BFE4-80AC47DFB487}">
      <dgm:prSet/>
      <dgm:spPr/>
      <dgm:t>
        <a:bodyPr/>
        <a:lstStyle/>
        <a:p>
          <a:endParaRPr lang="es-AR"/>
        </a:p>
      </dgm:t>
    </dgm:pt>
    <dgm:pt modelId="{E6F9DA13-D6A1-41DF-B9DB-DE0365538656}" type="sibTrans" cxnId="{ED977EBD-70AE-486E-BFE4-80AC47DFB487}">
      <dgm:prSet/>
      <dgm:spPr/>
      <dgm:t>
        <a:bodyPr/>
        <a:lstStyle/>
        <a:p>
          <a:endParaRPr lang="es-AR"/>
        </a:p>
      </dgm:t>
    </dgm:pt>
    <dgm:pt modelId="{9EC9298F-87CA-4D38-B25B-092EBEE404F8}" type="pres">
      <dgm:prSet presAssocID="{64031C50-A28F-41B7-A3E1-96618406CB2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71829093-1507-48EB-98AD-07AE4C2E9623}" type="pres">
      <dgm:prSet presAssocID="{82FCBF72-16FD-43EF-8B9F-01255EDEF87F}" presName="linNode" presStyleCnt="0"/>
      <dgm:spPr/>
      <dgm:t>
        <a:bodyPr/>
        <a:lstStyle/>
        <a:p>
          <a:endParaRPr lang="es-AR"/>
        </a:p>
      </dgm:t>
    </dgm:pt>
    <dgm:pt modelId="{1F4C409A-D1B9-4937-BF1C-EE77BF73BB52}" type="pres">
      <dgm:prSet presAssocID="{82FCBF72-16FD-43EF-8B9F-01255EDEF87F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73A505B-9500-4742-A7C7-CE4454AC7C3B}" type="pres">
      <dgm:prSet presAssocID="{82FCBF72-16FD-43EF-8B9F-01255EDEF87F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C415A05-6F5F-4BB4-9E05-5A49573C335A}" type="pres">
      <dgm:prSet presAssocID="{CC3F687B-8C24-4800-931F-6633CB4DF082}" presName="spacing" presStyleCnt="0"/>
      <dgm:spPr/>
      <dgm:t>
        <a:bodyPr/>
        <a:lstStyle/>
        <a:p>
          <a:endParaRPr lang="es-AR"/>
        </a:p>
      </dgm:t>
    </dgm:pt>
    <dgm:pt modelId="{DB5F4356-5EAE-4FBA-AE38-B94D44485BF1}" type="pres">
      <dgm:prSet presAssocID="{ABEE7854-7C2C-47E4-98D0-B997E9185E2B}" presName="linNode" presStyleCnt="0"/>
      <dgm:spPr/>
      <dgm:t>
        <a:bodyPr/>
        <a:lstStyle/>
        <a:p>
          <a:endParaRPr lang="es-AR"/>
        </a:p>
      </dgm:t>
    </dgm:pt>
    <dgm:pt modelId="{9DD897D6-ADE5-47B0-8A1D-4F2250B3AE5C}" type="pres">
      <dgm:prSet presAssocID="{ABEE7854-7C2C-47E4-98D0-B997E9185E2B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D17805D-0EC3-470A-8A55-DCD66F3562A9}" type="pres">
      <dgm:prSet presAssocID="{ABEE7854-7C2C-47E4-98D0-B997E9185E2B}" presName="childShp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A2A16BE-36E1-4B98-8352-0EF7F7965A4C}" type="pres">
      <dgm:prSet presAssocID="{011EE661-A2DD-42DA-AF35-C7D6F0C98358}" presName="spacing" presStyleCnt="0"/>
      <dgm:spPr/>
      <dgm:t>
        <a:bodyPr/>
        <a:lstStyle/>
        <a:p>
          <a:endParaRPr lang="es-AR"/>
        </a:p>
      </dgm:t>
    </dgm:pt>
    <dgm:pt modelId="{AFDFEEB6-B638-4BCE-9260-4BD45DBBF505}" type="pres">
      <dgm:prSet presAssocID="{09598094-CE8E-4990-8F78-96447844E77D}" presName="linNode" presStyleCnt="0"/>
      <dgm:spPr/>
      <dgm:t>
        <a:bodyPr/>
        <a:lstStyle/>
        <a:p>
          <a:endParaRPr lang="es-AR"/>
        </a:p>
      </dgm:t>
    </dgm:pt>
    <dgm:pt modelId="{5D5412E9-9C6C-4F69-81CF-6AD2C35CA6B8}" type="pres">
      <dgm:prSet presAssocID="{09598094-CE8E-4990-8F78-96447844E77D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EAA6477-14EA-4D81-8C96-88BE5AE872E9}" type="pres">
      <dgm:prSet presAssocID="{09598094-CE8E-4990-8F78-96447844E77D}" presName="childShp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B9BD2E4-9EA1-4AED-8A2E-337D3B0E1A13}" type="pres">
      <dgm:prSet presAssocID="{6CD5334C-B572-4313-A15F-7F4F7EF95E03}" presName="spacing" presStyleCnt="0"/>
      <dgm:spPr/>
      <dgm:t>
        <a:bodyPr/>
        <a:lstStyle/>
        <a:p>
          <a:endParaRPr lang="es-AR"/>
        </a:p>
      </dgm:t>
    </dgm:pt>
    <dgm:pt modelId="{44848A46-90D8-4FAA-B432-CDC40459D159}" type="pres">
      <dgm:prSet presAssocID="{A95BB65E-EE3F-45B2-BC2D-3215193327BD}" presName="linNode" presStyleCnt="0"/>
      <dgm:spPr/>
      <dgm:t>
        <a:bodyPr/>
        <a:lstStyle/>
        <a:p>
          <a:endParaRPr lang="es-AR"/>
        </a:p>
      </dgm:t>
    </dgm:pt>
    <dgm:pt modelId="{7C60607A-B4E6-4B44-B42B-DE76087606D9}" type="pres">
      <dgm:prSet presAssocID="{A95BB65E-EE3F-45B2-BC2D-3215193327BD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2C870E1-78EA-4ABC-B3D8-685780591DD6}" type="pres">
      <dgm:prSet presAssocID="{A95BB65E-EE3F-45B2-BC2D-3215193327BD}" presName="childShp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7C91F00-E6B3-49A0-AB62-7A541DD5FA08}" type="pres">
      <dgm:prSet presAssocID="{216CB57D-3803-4ECE-934D-0B78C891F8AD}" presName="spacing" presStyleCnt="0"/>
      <dgm:spPr/>
      <dgm:t>
        <a:bodyPr/>
        <a:lstStyle/>
        <a:p>
          <a:endParaRPr lang="es-AR"/>
        </a:p>
      </dgm:t>
    </dgm:pt>
    <dgm:pt modelId="{86E24678-59FD-4A14-9A9F-FE8C541542E8}" type="pres">
      <dgm:prSet presAssocID="{3F60209D-4CE8-4FC1-B8B2-96C0DCE29E5A}" presName="linNode" presStyleCnt="0"/>
      <dgm:spPr/>
      <dgm:t>
        <a:bodyPr/>
        <a:lstStyle/>
        <a:p>
          <a:endParaRPr lang="es-AR"/>
        </a:p>
      </dgm:t>
    </dgm:pt>
    <dgm:pt modelId="{90EC076F-9FF3-4A3C-9ECB-2AC9954B2BC9}" type="pres">
      <dgm:prSet presAssocID="{3F60209D-4CE8-4FC1-B8B2-96C0DCE29E5A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0B866C1-C78B-4E27-826A-1DD123AF5E0A}" type="pres">
      <dgm:prSet presAssocID="{3F60209D-4CE8-4FC1-B8B2-96C0DCE29E5A}" presName="childShp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A5724C25-BBE6-46DE-A1CE-E76E2AC64F3C}" type="presOf" srcId="{09598094-CE8E-4990-8F78-96447844E77D}" destId="{5D5412E9-9C6C-4F69-81CF-6AD2C35CA6B8}" srcOrd="0" destOrd="0" presId="urn:microsoft.com/office/officeart/2005/8/layout/vList6"/>
    <dgm:cxn modelId="{FCA2D4DD-0151-4551-A398-95DD623BBBB0}" srcId="{64031C50-A28F-41B7-A3E1-96618406CB2B}" destId="{A95BB65E-EE3F-45B2-BC2D-3215193327BD}" srcOrd="3" destOrd="0" parTransId="{3C6E21ED-A76F-473F-BBBD-2BE6DF87BC41}" sibTransId="{216CB57D-3803-4ECE-934D-0B78C891F8AD}"/>
    <dgm:cxn modelId="{148A92DE-6107-4193-B94E-1B04CB55D31A}" type="presOf" srcId="{ABEE7854-7C2C-47E4-98D0-B997E9185E2B}" destId="{9DD897D6-ADE5-47B0-8A1D-4F2250B3AE5C}" srcOrd="0" destOrd="0" presId="urn:microsoft.com/office/officeart/2005/8/layout/vList6"/>
    <dgm:cxn modelId="{ED977EBD-70AE-486E-BFE4-80AC47DFB487}" srcId="{64031C50-A28F-41B7-A3E1-96618406CB2B}" destId="{3F60209D-4CE8-4FC1-B8B2-96C0DCE29E5A}" srcOrd="4" destOrd="0" parTransId="{9280801C-0A2E-4D9E-A61F-617677891804}" sibTransId="{E6F9DA13-D6A1-41DF-B9DB-DE0365538656}"/>
    <dgm:cxn modelId="{62D1A657-9ADE-4BE2-8D2D-41F0A1A4DB66}" type="presOf" srcId="{3F60209D-4CE8-4FC1-B8B2-96C0DCE29E5A}" destId="{90EC076F-9FF3-4A3C-9ECB-2AC9954B2BC9}" srcOrd="0" destOrd="0" presId="urn:microsoft.com/office/officeart/2005/8/layout/vList6"/>
    <dgm:cxn modelId="{718EFD85-FFF5-473B-9B4A-F4DA94429E9A}" type="presOf" srcId="{A95BB65E-EE3F-45B2-BC2D-3215193327BD}" destId="{7C60607A-B4E6-4B44-B42B-DE76087606D9}" srcOrd="0" destOrd="0" presId="urn:microsoft.com/office/officeart/2005/8/layout/vList6"/>
    <dgm:cxn modelId="{95B5D813-955A-4ACD-AB72-559AEA1AB842}" srcId="{64031C50-A28F-41B7-A3E1-96618406CB2B}" destId="{09598094-CE8E-4990-8F78-96447844E77D}" srcOrd="2" destOrd="0" parTransId="{F323EF68-CD2E-4D3D-B454-71A2BECC7FF2}" sibTransId="{6CD5334C-B572-4313-A15F-7F4F7EF95E03}"/>
    <dgm:cxn modelId="{0941B824-EBBD-457C-B6E4-7D7272110469}" type="presOf" srcId="{82FCBF72-16FD-43EF-8B9F-01255EDEF87F}" destId="{1F4C409A-D1B9-4937-BF1C-EE77BF73BB52}" srcOrd="0" destOrd="0" presId="urn:microsoft.com/office/officeart/2005/8/layout/vList6"/>
    <dgm:cxn modelId="{491307D6-4CA7-43C0-A613-C78A6791C7AF}" srcId="{64031C50-A28F-41B7-A3E1-96618406CB2B}" destId="{82FCBF72-16FD-43EF-8B9F-01255EDEF87F}" srcOrd="0" destOrd="0" parTransId="{22D30486-4515-4B3E-8607-D09BE1CE9653}" sibTransId="{CC3F687B-8C24-4800-931F-6633CB4DF082}"/>
    <dgm:cxn modelId="{999B2649-9D93-4ACC-AF28-9DD93C0CF0D3}" type="presOf" srcId="{64031C50-A28F-41B7-A3E1-96618406CB2B}" destId="{9EC9298F-87CA-4D38-B25B-092EBEE404F8}" srcOrd="0" destOrd="0" presId="urn:microsoft.com/office/officeart/2005/8/layout/vList6"/>
    <dgm:cxn modelId="{B91887E9-8DC3-4DFD-9232-ECC123D75B99}" srcId="{64031C50-A28F-41B7-A3E1-96618406CB2B}" destId="{ABEE7854-7C2C-47E4-98D0-B997E9185E2B}" srcOrd="1" destOrd="0" parTransId="{9D28F45C-0ECD-4AB5-9AB9-3077CE96A968}" sibTransId="{011EE661-A2DD-42DA-AF35-C7D6F0C98358}"/>
    <dgm:cxn modelId="{5B2C7464-44B9-45A9-A167-B9C95680EA30}" type="presParOf" srcId="{9EC9298F-87CA-4D38-B25B-092EBEE404F8}" destId="{71829093-1507-48EB-98AD-07AE4C2E9623}" srcOrd="0" destOrd="0" presId="urn:microsoft.com/office/officeart/2005/8/layout/vList6"/>
    <dgm:cxn modelId="{57BB1073-835B-4C15-AE9A-69DFF72F328B}" type="presParOf" srcId="{71829093-1507-48EB-98AD-07AE4C2E9623}" destId="{1F4C409A-D1B9-4937-BF1C-EE77BF73BB52}" srcOrd="0" destOrd="0" presId="urn:microsoft.com/office/officeart/2005/8/layout/vList6"/>
    <dgm:cxn modelId="{F9C373ED-41A4-48BF-9A80-1D2580BD8A2A}" type="presParOf" srcId="{71829093-1507-48EB-98AD-07AE4C2E9623}" destId="{C73A505B-9500-4742-A7C7-CE4454AC7C3B}" srcOrd="1" destOrd="0" presId="urn:microsoft.com/office/officeart/2005/8/layout/vList6"/>
    <dgm:cxn modelId="{13B7DC06-908D-4FCE-A533-BE09A3671E7F}" type="presParOf" srcId="{9EC9298F-87CA-4D38-B25B-092EBEE404F8}" destId="{2C415A05-6F5F-4BB4-9E05-5A49573C335A}" srcOrd="1" destOrd="0" presId="urn:microsoft.com/office/officeart/2005/8/layout/vList6"/>
    <dgm:cxn modelId="{C8B8E585-3176-44E9-853C-612F2F8EFF3E}" type="presParOf" srcId="{9EC9298F-87CA-4D38-B25B-092EBEE404F8}" destId="{DB5F4356-5EAE-4FBA-AE38-B94D44485BF1}" srcOrd="2" destOrd="0" presId="urn:microsoft.com/office/officeart/2005/8/layout/vList6"/>
    <dgm:cxn modelId="{B9BC9C4C-ECCF-4216-9385-DF3C6BBEA41F}" type="presParOf" srcId="{DB5F4356-5EAE-4FBA-AE38-B94D44485BF1}" destId="{9DD897D6-ADE5-47B0-8A1D-4F2250B3AE5C}" srcOrd="0" destOrd="0" presId="urn:microsoft.com/office/officeart/2005/8/layout/vList6"/>
    <dgm:cxn modelId="{A215E984-AA5F-4CDD-86B9-9CEAB663A70F}" type="presParOf" srcId="{DB5F4356-5EAE-4FBA-AE38-B94D44485BF1}" destId="{3D17805D-0EC3-470A-8A55-DCD66F3562A9}" srcOrd="1" destOrd="0" presId="urn:microsoft.com/office/officeart/2005/8/layout/vList6"/>
    <dgm:cxn modelId="{6405FC24-4671-47A8-A54F-9AB380A09A1B}" type="presParOf" srcId="{9EC9298F-87CA-4D38-B25B-092EBEE404F8}" destId="{5A2A16BE-36E1-4B98-8352-0EF7F7965A4C}" srcOrd="3" destOrd="0" presId="urn:microsoft.com/office/officeart/2005/8/layout/vList6"/>
    <dgm:cxn modelId="{8DAAD336-E0BC-41E5-8179-6462D8E30FAF}" type="presParOf" srcId="{9EC9298F-87CA-4D38-B25B-092EBEE404F8}" destId="{AFDFEEB6-B638-4BCE-9260-4BD45DBBF505}" srcOrd="4" destOrd="0" presId="urn:microsoft.com/office/officeart/2005/8/layout/vList6"/>
    <dgm:cxn modelId="{602C06FD-6E87-45ED-8176-4EC67FD357F3}" type="presParOf" srcId="{AFDFEEB6-B638-4BCE-9260-4BD45DBBF505}" destId="{5D5412E9-9C6C-4F69-81CF-6AD2C35CA6B8}" srcOrd="0" destOrd="0" presId="urn:microsoft.com/office/officeart/2005/8/layout/vList6"/>
    <dgm:cxn modelId="{AFFEA3D1-381C-46C2-8169-89B5F587F79C}" type="presParOf" srcId="{AFDFEEB6-B638-4BCE-9260-4BD45DBBF505}" destId="{BEAA6477-14EA-4D81-8C96-88BE5AE872E9}" srcOrd="1" destOrd="0" presId="urn:microsoft.com/office/officeart/2005/8/layout/vList6"/>
    <dgm:cxn modelId="{14C6994E-B43E-447A-90FD-5363D6781DBD}" type="presParOf" srcId="{9EC9298F-87CA-4D38-B25B-092EBEE404F8}" destId="{9B9BD2E4-9EA1-4AED-8A2E-337D3B0E1A13}" srcOrd="5" destOrd="0" presId="urn:microsoft.com/office/officeart/2005/8/layout/vList6"/>
    <dgm:cxn modelId="{58C3BDB5-9B3A-420B-92CF-B36C6409FF05}" type="presParOf" srcId="{9EC9298F-87CA-4D38-B25B-092EBEE404F8}" destId="{44848A46-90D8-4FAA-B432-CDC40459D159}" srcOrd="6" destOrd="0" presId="urn:microsoft.com/office/officeart/2005/8/layout/vList6"/>
    <dgm:cxn modelId="{FA24438C-D981-4914-8FD4-A11240184682}" type="presParOf" srcId="{44848A46-90D8-4FAA-B432-CDC40459D159}" destId="{7C60607A-B4E6-4B44-B42B-DE76087606D9}" srcOrd="0" destOrd="0" presId="urn:microsoft.com/office/officeart/2005/8/layout/vList6"/>
    <dgm:cxn modelId="{6F19215B-AC09-4345-A11D-80E30BE186D9}" type="presParOf" srcId="{44848A46-90D8-4FAA-B432-CDC40459D159}" destId="{92C870E1-78EA-4ABC-B3D8-685780591DD6}" srcOrd="1" destOrd="0" presId="urn:microsoft.com/office/officeart/2005/8/layout/vList6"/>
    <dgm:cxn modelId="{6E99834E-7DD3-48B0-9642-02028571029A}" type="presParOf" srcId="{9EC9298F-87CA-4D38-B25B-092EBEE404F8}" destId="{47C91F00-E6B3-49A0-AB62-7A541DD5FA08}" srcOrd="7" destOrd="0" presId="urn:microsoft.com/office/officeart/2005/8/layout/vList6"/>
    <dgm:cxn modelId="{888CFEE2-3EBD-4741-8DAB-C4B13F76E5C0}" type="presParOf" srcId="{9EC9298F-87CA-4D38-B25B-092EBEE404F8}" destId="{86E24678-59FD-4A14-9A9F-FE8C541542E8}" srcOrd="8" destOrd="0" presId="urn:microsoft.com/office/officeart/2005/8/layout/vList6"/>
    <dgm:cxn modelId="{A63A88AD-E0A4-4111-8862-84BDA5789EC7}" type="presParOf" srcId="{86E24678-59FD-4A14-9A9F-FE8C541542E8}" destId="{90EC076F-9FF3-4A3C-9ECB-2AC9954B2BC9}" srcOrd="0" destOrd="0" presId="urn:microsoft.com/office/officeart/2005/8/layout/vList6"/>
    <dgm:cxn modelId="{216AD476-2248-4778-94E9-5EC1BA4ACAE0}" type="presParOf" srcId="{86E24678-59FD-4A14-9A9F-FE8C541542E8}" destId="{F0B866C1-C78B-4E27-826A-1DD123AF5E0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911E0FA-46F7-4F3A-845A-EDD647CCA517}" type="doc">
      <dgm:prSet loTypeId="urn:microsoft.com/office/officeart/2005/8/layout/hierarchy4" loCatId="relationship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es-AR"/>
        </a:p>
      </dgm:t>
    </dgm:pt>
    <dgm:pt modelId="{207B9965-9BBB-426E-A228-A75B0745A4F8}">
      <dgm:prSet custT="1"/>
      <dgm:spPr/>
      <dgm:t>
        <a:bodyPr/>
        <a:lstStyle/>
        <a:p>
          <a:pPr rtl="0"/>
          <a:r>
            <a:rPr lang="es-MX" sz="2000" dirty="0" smtClean="0"/>
            <a:t>AFILIADOS</a:t>
          </a:r>
          <a:endParaRPr lang="es-AR" sz="2000" dirty="0"/>
        </a:p>
      </dgm:t>
    </dgm:pt>
    <dgm:pt modelId="{D39C60E9-D3FC-4317-BA54-864E7FF4E69B}" type="parTrans" cxnId="{F2318B24-800D-43BF-9B09-B421F5DA539E}">
      <dgm:prSet/>
      <dgm:spPr/>
      <dgm:t>
        <a:bodyPr/>
        <a:lstStyle/>
        <a:p>
          <a:endParaRPr lang="es-AR"/>
        </a:p>
      </dgm:t>
    </dgm:pt>
    <dgm:pt modelId="{546ADE97-DFA7-4CC3-945C-5D367ABAEFE3}" type="sibTrans" cxnId="{F2318B24-800D-43BF-9B09-B421F5DA539E}">
      <dgm:prSet/>
      <dgm:spPr/>
      <dgm:t>
        <a:bodyPr/>
        <a:lstStyle/>
        <a:p>
          <a:endParaRPr lang="es-AR"/>
        </a:p>
      </dgm:t>
    </dgm:pt>
    <dgm:pt modelId="{17C12FE8-99F5-48B1-BEC1-FDF0FC305920}">
      <dgm:prSet custT="1"/>
      <dgm:spPr/>
      <dgm:t>
        <a:bodyPr/>
        <a:lstStyle/>
        <a:p>
          <a:pPr rtl="0"/>
          <a:r>
            <a:rPr lang="es-MX" sz="2000" dirty="0" smtClean="0"/>
            <a:t>EMPLEADOS</a:t>
          </a:r>
          <a:endParaRPr lang="es-AR" sz="2000" dirty="0"/>
        </a:p>
      </dgm:t>
    </dgm:pt>
    <dgm:pt modelId="{A04AB5C8-1C8F-4C31-96B8-BF449C88F17A}" type="parTrans" cxnId="{23E5FA55-F315-41F7-A279-FDD5CE649269}">
      <dgm:prSet/>
      <dgm:spPr/>
      <dgm:t>
        <a:bodyPr/>
        <a:lstStyle/>
        <a:p>
          <a:endParaRPr lang="es-AR"/>
        </a:p>
      </dgm:t>
    </dgm:pt>
    <dgm:pt modelId="{CCF8A290-A9D6-420B-A174-67E5F140046E}" type="sibTrans" cxnId="{23E5FA55-F315-41F7-A279-FDD5CE649269}">
      <dgm:prSet/>
      <dgm:spPr/>
      <dgm:t>
        <a:bodyPr/>
        <a:lstStyle/>
        <a:p>
          <a:endParaRPr lang="es-AR"/>
        </a:p>
      </dgm:t>
    </dgm:pt>
    <dgm:pt modelId="{3D283A28-72FA-4BAC-9295-DCA8F7A61E54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s-AR" sz="2400" b="1" dirty="0" smtClean="0"/>
            <a:t>3.420.000</a:t>
          </a:r>
          <a:endParaRPr lang="es-AR" sz="2400" b="1" dirty="0"/>
        </a:p>
      </dgm:t>
    </dgm:pt>
    <dgm:pt modelId="{91813E7A-8F19-4716-9226-EFED3F59D772}" type="parTrans" cxnId="{A8769DC4-2AC1-472A-A3CC-E42560D4EC48}">
      <dgm:prSet/>
      <dgm:spPr/>
      <dgm:t>
        <a:bodyPr/>
        <a:lstStyle/>
        <a:p>
          <a:endParaRPr lang="es-AR"/>
        </a:p>
      </dgm:t>
    </dgm:pt>
    <dgm:pt modelId="{D35E506E-43F2-485E-87FC-A19A6EE72AA3}" type="sibTrans" cxnId="{A8769DC4-2AC1-472A-A3CC-E42560D4EC48}">
      <dgm:prSet/>
      <dgm:spPr/>
      <dgm:t>
        <a:bodyPr/>
        <a:lstStyle/>
        <a:p>
          <a:endParaRPr lang="es-AR"/>
        </a:p>
      </dgm:t>
    </dgm:pt>
    <dgm:pt modelId="{589C2611-0989-4A81-A100-78BBA4F04E12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s-AR" sz="2400" b="1" dirty="0" smtClean="0"/>
            <a:t>8.500</a:t>
          </a:r>
          <a:endParaRPr lang="es-AR" sz="2400" b="1" dirty="0"/>
        </a:p>
      </dgm:t>
    </dgm:pt>
    <dgm:pt modelId="{CC697BFA-4633-4461-83DE-0C803A56226B}" type="parTrans" cxnId="{E1AC4F58-F685-4871-9DDD-1BE53DD2F51C}">
      <dgm:prSet/>
      <dgm:spPr/>
      <dgm:t>
        <a:bodyPr/>
        <a:lstStyle/>
        <a:p>
          <a:endParaRPr lang="es-AR"/>
        </a:p>
      </dgm:t>
    </dgm:pt>
    <dgm:pt modelId="{8F08B97C-C177-4983-B310-B7D963309E97}" type="sibTrans" cxnId="{E1AC4F58-F685-4871-9DDD-1BE53DD2F51C}">
      <dgm:prSet/>
      <dgm:spPr/>
      <dgm:t>
        <a:bodyPr/>
        <a:lstStyle/>
        <a:p>
          <a:endParaRPr lang="es-AR"/>
        </a:p>
      </dgm:t>
    </dgm:pt>
    <dgm:pt modelId="{9E25A5D5-30B5-4519-901C-05371EC78DAB}" type="pres">
      <dgm:prSet presAssocID="{B911E0FA-46F7-4F3A-845A-EDD647CCA51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C696CF00-76CC-45B1-8A99-566EABD9D79C}" type="pres">
      <dgm:prSet presAssocID="{207B9965-9BBB-426E-A228-A75B0745A4F8}" presName="vertOne" presStyleCnt="0"/>
      <dgm:spPr/>
      <dgm:t>
        <a:bodyPr/>
        <a:lstStyle/>
        <a:p>
          <a:endParaRPr lang="es-AR"/>
        </a:p>
      </dgm:t>
    </dgm:pt>
    <dgm:pt modelId="{D6FFB602-33DF-4360-8D3C-4E7B0718E87C}" type="pres">
      <dgm:prSet presAssocID="{207B9965-9BBB-426E-A228-A75B0745A4F8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C42BDDB6-0236-4121-952A-9CA70C643DEF}" type="pres">
      <dgm:prSet presAssocID="{207B9965-9BBB-426E-A228-A75B0745A4F8}" presName="parTransOne" presStyleCnt="0"/>
      <dgm:spPr/>
      <dgm:t>
        <a:bodyPr/>
        <a:lstStyle/>
        <a:p>
          <a:endParaRPr lang="es-AR"/>
        </a:p>
      </dgm:t>
    </dgm:pt>
    <dgm:pt modelId="{25514BFE-F859-4C3A-9942-958573715DCD}" type="pres">
      <dgm:prSet presAssocID="{207B9965-9BBB-426E-A228-A75B0745A4F8}" presName="horzOne" presStyleCnt="0"/>
      <dgm:spPr/>
      <dgm:t>
        <a:bodyPr/>
        <a:lstStyle/>
        <a:p>
          <a:endParaRPr lang="es-AR"/>
        </a:p>
      </dgm:t>
    </dgm:pt>
    <dgm:pt modelId="{AD9D225F-7DE7-47D9-A87C-C79EC0FC6FBC}" type="pres">
      <dgm:prSet presAssocID="{3D283A28-72FA-4BAC-9295-DCA8F7A61E54}" presName="vertTwo" presStyleCnt="0"/>
      <dgm:spPr/>
      <dgm:t>
        <a:bodyPr/>
        <a:lstStyle/>
        <a:p>
          <a:endParaRPr lang="es-AR"/>
        </a:p>
      </dgm:t>
    </dgm:pt>
    <dgm:pt modelId="{7FF27C43-44C6-48C2-8CAC-26084C3632C8}" type="pres">
      <dgm:prSet presAssocID="{3D283A28-72FA-4BAC-9295-DCA8F7A61E54}" presName="txTwo" presStyleLbl="node2" presStyleIdx="0" presStyleCnt="2" custLinFactNeighborX="-905" custLinFactNeighborY="-1331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EBFB821B-D7A0-47F9-BD27-29C76EF48B07}" type="pres">
      <dgm:prSet presAssocID="{3D283A28-72FA-4BAC-9295-DCA8F7A61E54}" presName="horzTwo" presStyleCnt="0"/>
      <dgm:spPr/>
      <dgm:t>
        <a:bodyPr/>
        <a:lstStyle/>
        <a:p>
          <a:endParaRPr lang="es-AR"/>
        </a:p>
      </dgm:t>
    </dgm:pt>
    <dgm:pt modelId="{7DAB7BEF-12A5-4AB9-BE43-0E306ED175AC}" type="pres">
      <dgm:prSet presAssocID="{546ADE97-DFA7-4CC3-945C-5D367ABAEFE3}" presName="sibSpaceOne" presStyleCnt="0"/>
      <dgm:spPr/>
      <dgm:t>
        <a:bodyPr/>
        <a:lstStyle/>
        <a:p>
          <a:endParaRPr lang="es-AR"/>
        </a:p>
      </dgm:t>
    </dgm:pt>
    <dgm:pt modelId="{B0B636C1-A2C9-4F94-89D1-B620A080E6A7}" type="pres">
      <dgm:prSet presAssocID="{17C12FE8-99F5-48B1-BEC1-FDF0FC305920}" presName="vertOne" presStyleCnt="0"/>
      <dgm:spPr/>
      <dgm:t>
        <a:bodyPr/>
        <a:lstStyle/>
        <a:p>
          <a:endParaRPr lang="es-AR"/>
        </a:p>
      </dgm:t>
    </dgm:pt>
    <dgm:pt modelId="{288721EA-BC50-4F35-814C-4848E4CD46EC}" type="pres">
      <dgm:prSet presAssocID="{17C12FE8-99F5-48B1-BEC1-FDF0FC305920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DED853AD-7C9B-404C-8C1C-99CE8758BF42}" type="pres">
      <dgm:prSet presAssocID="{17C12FE8-99F5-48B1-BEC1-FDF0FC305920}" presName="parTransOne" presStyleCnt="0"/>
      <dgm:spPr/>
      <dgm:t>
        <a:bodyPr/>
        <a:lstStyle/>
        <a:p>
          <a:endParaRPr lang="es-AR"/>
        </a:p>
      </dgm:t>
    </dgm:pt>
    <dgm:pt modelId="{3CC28A12-DFED-418C-A884-51E9BB71C20E}" type="pres">
      <dgm:prSet presAssocID="{17C12FE8-99F5-48B1-BEC1-FDF0FC305920}" presName="horzOne" presStyleCnt="0"/>
      <dgm:spPr/>
      <dgm:t>
        <a:bodyPr/>
        <a:lstStyle/>
        <a:p>
          <a:endParaRPr lang="es-AR"/>
        </a:p>
      </dgm:t>
    </dgm:pt>
    <dgm:pt modelId="{41F0F2BB-48BC-4D99-8C85-61D2DC1D9280}" type="pres">
      <dgm:prSet presAssocID="{589C2611-0989-4A81-A100-78BBA4F04E12}" presName="vertTwo" presStyleCnt="0"/>
      <dgm:spPr/>
      <dgm:t>
        <a:bodyPr/>
        <a:lstStyle/>
        <a:p>
          <a:endParaRPr lang="es-AR"/>
        </a:p>
      </dgm:t>
    </dgm:pt>
    <dgm:pt modelId="{507AD30B-390B-4F05-AC9C-330AF5E255E1}" type="pres">
      <dgm:prSet presAssocID="{589C2611-0989-4A81-A100-78BBA4F04E12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58E967FB-771C-4CF9-AFC9-B03D68A8FDFA}" type="pres">
      <dgm:prSet presAssocID="{589C2611-0989-4A81-A100-78BBA4F04E12}" presName="horzTwo" presStyleCnt="0"/>
      <dgm:spPr/>
      <dgm:t>
        <a:bodyPr/>
        <a:lstStyle/>
        <a:p>
          <a:endParaRPr lang="es-AR"/>
        </a:p>
      </dgm:t>
    </dgm:pt>
  </dgm:ptLst>
  <dgm:cxnLst>
    <dgm:cxn modelId="{23E5FA55-F315-41F7-A279-FDD5CE649269}" srcId="{B911E0FA-46F7-4F3A-845A-EDD647CCA517}" destId="{17C12FE8-99F5-48B1-BEC1-FDF0FC305920}" srcOrd="1" destOrd="0" parTransId="{A04AB5C8-1C8F-4C31-96B8-BF449C88F17A}" sibTransId="{CCF8A290-A9D6-420B-A174-67E5F140046E}"/>
    <dgm:cxn modelId="{C94DF1CA-611F-4437-B885-599912511427}" type="presOf" srcId="{B911E0FA-46F7-4F3A-845A-EDD647CCA517}" destId="{9E25A5D5-30B5-4519-901C-05371EC78DAB}" srcOrd="0" destOrd="0" presId="urn:microsoft.com/office/officeart/2005/8/layout/hierarchy4"/>
    <dgm:cxn modelId="{BAE65F54-0FEA-4881-BAD5-89E26E0C93CD}" type="presOf" srcId="{3D283A28-72FA-4BAC-9295-DCA8F7A61E54}" destId="{7FF27C43-44C6-48C2-8CAC-26084C3632C8}" srcOrd="0" destOrd="0" presId="urn:microsoft.com/office/officeart/2005/8/layout/hierarchy4"/>
    <dgm:cxn modelId="{6A1FB318-1906-4838-8F76-399508500824}" type="presOf" srcId="{17C12FE8-99F5-48B1-BEC1-FDF0FC305920}" destId="{288721EA-BC50-4F35-814C-4848E4CD46EC}" srcOrd="0" destOrd="0" presId="urn:microsoft.com/office/officeart/2005/8/layout/hierarchy4"/>
    <dgm:cxn modelId="{E1AC4F58-F685-4871-9DDD-1BE53DD2F51C}" srcId="{17C12FE8-99F5-48B1-BEC1-FDF0FC305920}" destId="{589C2611-0989-4A81-A100-78BBA4F04E12}" srcOrd="0" destOrd="0" parTransId="{CC697BFA-4633-4461-83DE-0C803A56226B}" sibTransId="{8F08B97C-C177-4983-B310-B7D963309E97}"/>
    <dgm:cxn modelId="{15AC64DF-F2F1-4461-A955-EC62948D06BF}" type="presOf" srcId="{589C2611-0989-4A81-A100-78BBA4F04E12}" destId="{507AD30B-390B-4F05-AC9C-330AF5E255E1}" srcOrd="0" destOrd="0" presId="urn:microsoft.com/office/officeart/2005/8/layout/hierarchy4"/>
    <dgm:cxn modelId="{30B3A8CE-37D3-4D6E-9841-277D57D0DFD4}" type="presOf" srcId="{207B9965-9BBB-426E-A228-A75B0745A4F8}" destId="{D6FFB602-33DF-4360-8D3C-4E7B0718E87C}" srcOrd="0" destOrd="0" presId="urn:microsoft.com/office/officeart/2005/8/layout/hierarchy4"/>
    <dgm:cxn modelId="{F2318B24-800D-43BF-9B09-B421F5DA539E}" srcId="{B911E0FA-46F7-4F3A-845A-EDD647CCA517}" destId="{207B9965-9BBB-426E-A228-A75B0745A4F8}" srcOrd="0" destOrd="0" parTransId="{D39C60E9-D3FC-4317-BA54-864E7FF4E69B}" sibTransId="{546ADE97-DFA7-4CC3-945C-5D367ABAEFE3}"/>
    <dgm:cxn modelId="{A8769DC4-2AC1-472A-A3CC-E42560D4EC48}" srcId="{207B9965-9BBB-426E-A228-A75B0745A4F8}" destId="{3D283A28-72FA-4BAC-9295-DCA8F7A61E54}" srcOrd="0" destOrd="0" parTransId="{91813E7A-8F19-4716-9226-EFED3F59D772}" sibTransId="{D35E506E-43F2-485E-87FC-A19A6EE72AA3}"/>
    <dgm:cxn modelId="{945EA8A8-293F-45CF-9D6B-B1959DEC6C2F}" type="presParOf" srcId="{9E25A5D5-30B5-4519-901C-05371EC78DAB}" destId="{C696CF00-76CC-45B1-8A99-566EABD9D79C}" srcOrd="0" destOrd="0" presId="urn:microsoft.com/office/officeart/2005/8/layout/hierarchy4"/>
    <dgm:cxn modelId="{A5E53887-8565-48CA-8961-9FB59A3967D7}" type="presParOf" srcId="{C696CF00-76CC-45B1-8A99-566EABD9D79C}" destId="{D6FFB602-33DF-4360-8D3C-4E7B0718E87C}" srcOrd="0" destOrd="0" presId="urn:microsoft.com/office/officeart/2005/8/layout/hierarchy4"/>
    <dgm:cxn modelId="{722EAB8F-3D23-4475-A7B7-29C1CC105DB5}" type="presParOf" srcId="{C696CF00-76CC-45B1-8A99-566EABD9D79C}" destId="{C42BDDB6-0236-4121-952A-9CA70C643DEF}" srcOrd="1" destOrd="0" presId="urn:microsoft.com/office/officeart/2005/8/layout/hierarchy4"/>
    <dgm:cxn modelId="{3615A817-4D39-4C52-876C-3DB7020410A1}" type="presParOf" srcId="{C696CF00-76CC-45B1-8A99-566EABD9D79C}" destId="{25514BFE-F859-4C3A-9942-958573715DCD}" srcOrd="2" destOrd="0" presId="urn:microsoft.com/office/officeart/2005/8/layout/hierarchy4"/>
    <dgm:cxn modelId="{60B61A0A-0790-4C2D-A34E-574639A04F20}" type="presParOf" srcId="{25514BFE-F859-4C3A-9942-958573715DCD}" destId="{AD9D225F-7DE7-47D9-A87C-C79EC0FC6FBC}" srcOrd="0" destOrd="0" presId="urn:microsoft.com/office/officeart/2005/8/layout/hierarchy4"/>
    <dgm:cxn modelId="{E284AD06-0184-4325-816D-11BD9FEF4DCA}" type="presParOf" srcId="{AD9D225F-7DE7-47D9-A87C-C79EC0FC6FBC}" destId="{7FF27C43-44C6-48C2-8CAC-26084C3632C8}" srcOrd="0" destOrd="0" presId="urn:microsoft.com/office/officeart/2005/8/layout/hierarchy4"/>
    <dgm:cxn modelId="{12A9D004-C410-4B7C-8602-0DF461A029F6}" type="presParOf" srcId="{AD9D225F-7DE7-47D9-A87C-C79EC0FC6FBC}" destId="{EBFB821B-D7A0-47F9-BD27-29C76EF48B07}" srcOrd="1" destOrd="0" presId="urn:microsoft.com/office/officeart/2005/8/layout/hierarchy4"/>
    <dgm:cxn modelId="{1431F1A8-510A-4790-B801-F74F9F59274B}" type="presParOf" srcId="{9E25A5D5-30B5-4519-901C-05371EC78DAB}" destId="{7DAB7BEF-12A5-4AB9-BE43-0E306ED175AC}" srcOrd="1" destOrd="0" presId="urn:microsoft.com/office/officeart/2005/8/layout/hierarchy4"/>
    <dgm:cxn modelId="{11F0CEAF-E700-4A2E-A927-F9BF23A05EC6}" type="presParOf" srcId="{9E25A5D5-30B5-4519-901C-05371EC78DAB}" destId="{B0B636C1-A2C9-4F94-89D1-B620A080E6A7}" srcOrd="2" destOrd="0" presId="urn:microsoft.com/office/officeart/2005/8/layout/hierarchy4"/>
    <dgm:cxn modelId="{39C04D35-CC7B-42D5-9E12-A00C17131FC7}" type="presParOf" srcId="{B0B636C1-A2C9-4F94-89D1-B620A080E6A7}" destId="{288721EA-BC50-4F35-814C-4848E4CD46EC}" srcOrd="0" destOrd="0" presId="urn:microsoft.com/office/officeart/2005/8/layout/hierarchy4"/>
    <dgm:cxn modelId="{C04824DA-3567-4863-83E8-D02F2DBFC360}" type="presParOf" srcId="{B0B636C1-A2C9-4F94-89D1-B620A080E6A7}" destId="{DED853AD-7C9B-404C-8C1C-99CE8758BF42}" srcOrd="1" destOrd="0" presId="urn:microsoft.com/office/officeart/2005/8/layout/hierarchy4"/>
    <dgm:cxn modelId="{2EC31A24-7A5D-41C4-9181-2E1FD627A078}" type="presParOf" srcId="{B0B636C1-A2C9-4F94-89D1-B620A080E6A7}" destId="{3CC28A12-DFED-418C-A884-51E9BB71C20E}" srcOrd="2" destOrd="0" presId="urn:microsoft.com/office/officeart/2005/8/layout/hierarchy4"/>
    <dgm:cxn modelId="{365616A3-FA7F-4449-BC8C-A38D419E6A20}" type="presParOf" srcId="{3CC28A12-DFED-418C-A884-51E9BB71C20E}" destId="{41F0F2BB-48BC-4D99-8C85-61D2DC1D9280}" srcOrd="0" destOrd="0" presId="urn:microsoft.com/office/officeart/2005/8/layout/hierarchy4"/>
    <dgm:cxn modelId="{FA695602-B85F-4981-8E67-535DF5556FEA}" type="presParOf" srcId="{41F0F2BB-48BC-4D99-8C85-61D2DC1D9280}" destId="{507AD30B-390B-4F05-AC9C-330AF5E255E1}" srcOrd="0" destOrd="0" presId="urn:microsoft.com/office/officeart/2005/8/layout/hierarchy4"/>
    <dgm:cxn modelId="{FE2A3313-2979-4933-B82B-8DCE9661D943}" type="presParOf" srcId="{41F0F2BB-48BC-4D99-8C85-61D2DC1D9280}" destId="{58E967FB-771C-4CF9-AFC9-B03D68A8FDF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99AE893-8E3B-4E78-B9DE-717985DD8F6E}" type="doc">
      <dgm:prSet loTypeId="urn:microsoft.com/office/officeart/2005/8/layout/hierarchy3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s-AR"/>
        </a:p>
      </dgm:t>
    </dgm:pt>
    <dgm:pt modelId="{AC9EB4B7-4177-4D90-A0FD-3537EB7C914F}">
      <dgm:prSet custT="1"/>
      <dgm:spPr/>
      <dgm:t>
        <a:bodyPr/>
        <a:lstStyle/>
        <a:p>
          <a:pPr rtl="0"/>
          <a:r>
            <a:rPr lang="es-MX" sz="1600" dirty="0" smtClean="0"/>
            <a:t>                                </a:t>
          </a:r>
          <a:r>
            <a:rPr lang="es-MX" sz="1900" dirty="0" smtClean="0"/>
            <a:t>CONSULTAS POR AÑO</a:t>
          </a:r>
          <a:endParaRPr lang="es-AR" sz="1900" dirty="0"/>
        </a:p>
      </dgm:t>
    </dgm:pt>
    <dgm:pt modelId="{EAC8DFD1-5244-469F-A9CF-7076FB6DDA80}" type="parTrans" cxnId="{73ACD9D3-F8F8-4BC5-8144-253DCC16A859}">
      <dgm:prSet/>
      <dgm:spPr/>
      <dgm:t>
        <a:bodyPr/>
        <a:lstStyle/>
        <a:p>
          <a:endParaRPr lang="es-AR"/>
        </a:p>
      </dgm:t>
    </dgm:pt>
    <dgm:pt modelId="{2A82EEB5-D006-4937-AD6B-F7C5F5E655D2}" type="sibTrans" cxnId="{73ACD9D3-F8F8-4BC5-8144-253DCC16A859}">
      <dgm:prSet/>
      <dgm:spPr/>
      <dgm:t>
        <a:bodyPr/>
        <a:lstStyle/>
        <a:p>
          <a:endParaRPr lang="es-AR"/>
        </a:p>
      </dgm:t>
    </dgm:pt>
    <dgm:pt modelId="{69697323-58F2-48DB-A801-5106D92E13BD}">
      <dgm:prSet/>
      <dgm:spPr/>
      <dgm:t>
        <a:bodyPr/>
        <a:lstStyle/>
        <a:p>
          <a:pPr rtl="0"/>
          <a:r>
            <a:rPr lang="es-MX" dirty="0" smtClean="0"/>
            <a:t>                               INTERNACIONES POR AÑO </a:t>
          </a:r>
          <a:endParaRPr lang="es-AR" dirty="0"/>
        </a:p>
      </dgm:t>
    </dgm:pt>
    <dgm:pt modelId="{2D6D28B0-5B1F-4ACA-AB7C-8846DCE3D04D}" type="parTrans" cxnId="{C5FBAD08-9F00-423A-850A-32F0C4D5DDDF}">
      <dgm:prSet/>
      <dgm:spPr/>
      <dgm:t>
        <a:bodyPr/>
        <a:lstStyle/>
        <a:p>
          <a:endParaRPr lang="es-AR"/>
        </a:p>
      </dgm:t>
    </dgm:pt>
    <dgm:pt modelId="{8BA379CF-27F5-4F84-BA66-1DB72CA6A376}" type="sibTrans" cxnId="{C5FBAD08-9F00-423A-850A-32F0C4D5DDDF}">
      <dgm:prSet/>
      <dgm:spPr/>
      <dgm:t>
        <a:bodyPr/>
        <a:lstStyle/>
        <a:p>
          <a:endParaRPr lang="es-AR"/>
        </a:p>
      </dgm:t>
    </dgm:pt>
    <dgm:pt modelId="{A22C6E58-E595-47AE-9532-C6754B07170A}">
      <dgm:prSet custT="1"/>
      <dgm:spPr/>
      <dgm:t>
        <a:bodyPr/>
        <a:lstStyle/>
        <a:p>
          <a:r>
            <a:rPr lang="es-AR" sz="1600" b="1" smtClean="0"/>
            <a:t>17.000.000</a:t>
          </a:r>
          <a:endParaRPr lang="es-AR" sz="1600" b="1" dirty="0"/>
        </a:p>
      </dgm:t>
    </dgm:pt>
    <dgm:pt modelId="{3AAD5018-0BC9-47A5-848C-BC61B950D892}" type="parTrans" cxnId="{F6FD5D74-DD22-4E74-BA56-3F716FC55F89}">
      <dgm:prSet/>
      <dgm:spPr/>
      <dgm:t>
        <a:bodyPr/>
        <a:lstStyle/>
        <a:p>
          <a:endParaRPr lang="es-AR"/>
        </a:p>
      </dgm:t>
    </dgm:pt>
    <dgm:pt modelId="{55E9020B-6606-434C-8656-AE0C6F91B277}" type="sibTrans" cxnId="{F6FD5D74-DD22-4E74-BA56-3F716FC55F89}">
      <dgm:prSet/>
      <dgm:spPr/>
      <dgm:t>
        <a:bodyPr/>
        <a:lstStyle/>
        <a:p>
          <a:endParaRPr lang="es-AR"/>
        </a:p>
      </dgm:t>
    </dgm:pt>
    <dgm:pt modelId="{1414AF11-137D-4099-BC1B-1AE441A10F85}">
      <dgm:prSet custT="1"/>
      <dgm:spPr/>
      <dgm:t>
        <a:bodyPr/>
        <a:lstStyle/>
        <a:p>
          <a:endParaRPr lang="es-AR" sz="1600" b="1" smtClean="0"/>
        </a:p>
        <a:p>
          <a:r>
            <a:rPr lang="es-AR" sz="1600" b="1" smtClean="0"/>
            <a:t>180.000</a:t>
          </a:r>
        </a:p>
        <a:p>
          <a:endParaRPr lang="es-AR" sz="1600" b="1" dirty="0"/>
        </a:p>
      </dgm:t>
    </dgm:pt>
    <dgm:pt modelId="{04D8511B-6634-4CB8-AD61-757A24834F27}" type="parTrans" cxnId="{D08B2EFE-278F-4E08-B0E3-ECE7AB053201}">
      <dgm:prSet/>
      <dgm:spPr/>
      <dgm:t>
        <a:bodyPr/>
        <a:lstStyle/>
        <a:p>
          <a:endParaRPr lang="es-AR"/>
        </a:p>
      </dgm:t>
    </dgm:pt>
    <dgm:pt modelId="{21A10B74-3BE9-4392-957F-4FFC6D70E58A}" type="sibTrans" cxnId="{D08B2EFE-278F-4E08-B0E3-ECE7AB053201}">
      <dgm:prSet/>
      <dgm:spPr/>
      <dgm:t>
        <a:bodyPr/>
        <a:lstStyle/>
        <a:p>
          <a:endParaRPr lang="es-AR"/>
        </a:p>
      </dgm:t>
    </dgm:pt>
    <dgm:pt modelId="{8BED01BF-10B3-41FC-A86F-68C7DA2A9CFF}" type="pres">
      <dgm:prSet presAssocID="{499AE893-8E3B-4E78-B9DE-717985DD8F6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D09E6D8C-5D22-47F0-8644-1F13AB6358B6}" type="pres">
      <dgm:prSet presAssocID="{AC9EB4B7-4177-4D90-A0FD-3537EB7C914F}" presName="root" presStyleCnt="0"/>
      <dgm:spPr/>
      <dgm:t>
        <a:bodyPr/>
        <a:lstStyle/>
        <a:p>
          <a:endParaRPr lang="es-AR"/>
        </a:p>
      </dgm:t>
    </dgm:pt>
    <dgm:pt modelId="{6D101CC0-933A-4AA7-B022-73477B285AED}" type="pres">
      <dgm:prSet presAssocID="{AC9EB4B7-4177-4D90-A0FD-3537EB7C914F}" presName="rootComposite" presStyleCnt="0"/>
      <dgm:spPr/>
      <dgm:t>
        <a:bodyPr/>
        <a:lstStyle/>
        <a:p>
          <a:endParaRPr lang="es-AR"/>
        </a:p>
      </dgm:t>
    </dgm:pt>
    <dgm:pt modelId="{7E1D5EFA-D152-4D4D-9B60-A79D63854D0B}" type="pres">
      <dgm:prSet presAssocID="{AC9EB4B7-4177-4D90-A0FD-3537EB7C914F}" presName="rootText" presStyleLbl="node1" presStyleIdx="0" presStyleCnt="2"/>
      <dgm:spPr/>
      <dgm:t>
        <a:bodyPr/>
        <a:lstStyle/>
        <a:p>
          <a:endParaRPr lang="es-AR"/>
        </a:p>
      </dgm:t>
    </dgm:pt>
    <dgm:pt modelId="{2B7A3CD3-2B7E-4AB8-A1B4-96D0F6C36BB5}" type="pres">
      <dgm:prSet presAssocID="{AC9EB4B7-4177-4D90-A0FD-3537EB7C914F}" presName="rootConnector" presStyleLbl="node1" presStyleIdx="0" presStyleCnt="2"/>
      <dgm:spPr/>
      <dgm:t>
        <a:bodyPr/>
        <a:lstStyle/>
        <a:p>
          <a:endParaRPr lang="es-AR"/>
        </a:p>
      </dgm:t>
    </dgm:pt>
    <dgm:pt modelId="{5690843C-7129-4EDD-8D33-F64D8D42074D}" type="pres">
      <dgm:prSet presAssocID="{AC9EB4B7-4177-4D90-A0FD-3537EB7C914F}" presName="childShape" presStyleCnt="0"/>
      <dgm:spPr/>
      <dgm:t>
        <a:bodyPr/>
        <a:lstStyle/>
        <a:p>
          <a:endParaRPr lang="es-AR"/>
        </a:p>
      </dgm:t>
    </dgm:pt>
    <dgm:pt modelId="{E7AA2EB7-A526-41CF-98D8-46AD1158D45A}" type="pres">
      <dgm:prSet presAssocID="{3AAD5018-0BC9-47A5-848C-BC61B950D892}" presName="Name13" presStyleLbl="parChTrans1D2" presStyleIdx="0" presStyleCnt="2"/>
      <dgm:spPr/>
      <dgm:t>
        <a:bodyPr/>
        <a:lstStyle/>
        <a:p>
          <a:endParaRPr lang="es-AR"/>
        </a:p>
      </dgm:t>
    </dgm:pt>
    <dgm:pt modelId="{2D0D7956-3625-4104-98F2-F95AADF1BBA3}" type="pres">
      <dgm:prSet presAssocID="{A22C6E58-E595-47AE-9532-C6754B07170A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6B4E670-07F2-4ED0-9A07-B6C7E896A93B}" type="pres">
      <dgm:prSet presAssocID="{69697323-58F2-48DB-A801-5106D92E13BD}" presName="root" presStyleCnt="0"/>
      <dgm:spPr/>
      <dgm:t>
        <a:bodyPr/>
        <a:lstStyle/>
        <a:p>
          <a:endParaRPr lang="es-AR"/>
        </a:p>
      </dgm:t>
    </dgm:pt>
    <dgm:pt modelId="{0833C425-8298-436A-B1D1-0A6ECE901197}" type="pres">
      <dgm:prSet presAssocID="{69697323-58F2-48DB-A801-5106D92E13BD}" presName="rootComposite" presStyleCnt="0"/>
      <dgm:spPr/>
      <dgm:t>
        <a:bodyPr/>
        <a:lstStyle/>
        <a:p>
          <a:endParaRPr lang="es-AR"/>
        </a:p>
      </dgm:t>
    </dgm:pt>
    <dgm:pt modelId="{A44758D3-0712-48CE-A696-E4E6FA7465DE}" type="pres">
      <dgm:prSet presAssocID="{69697323-58F2-48DB-A801-5106D92E13BD}" presName="rootText" presStyleLbl="node1" presStyleIdx="1" presStyleCnt="2"/>
      <dgm:spPr/>
      <dgm:t>
        <a:bodyPr/>
        <a:lstStyle/>
        <a:p>
          <a:endParaRPr lang="es-AR"/>
        </a:p>
      </dgm:t>
    </dgm:pt>
    <dgm:pt modelId="{665FB568-AE44-4EDB-82C4-D048DCA79EBA}" type="pres">
      <dgm:prSet presAssocID="{69697323-58F2-48DB-A801-5106D92E13BD}" presName="rootConnector" presStyleLbl="node1" presStyleIdx="1" presStyleCnt="2"/>
      <dgm:spPr/>
      <dgm:t>
        <a:bodyPr/>
        <a:lstStyle/>
        <a:p>
          <a:endParaRPr lang="es-AR"/>
        </a:p>
      </dgm:t>
    </dgm:pt>
    <dgm:pt modelId="{3434616B-6983-4626-9121-F9E044F86794}" type="pres">
      <dgm:prSet presAssocID="{69697323-58F2-48DB-A801-5106D92E13BD}" presName="childShape" presStyleCnt="0"/>
      <dgm:spPr/>
      <dgm:t>
        <a:bodyPr/>
        <a:lstStyle/>
        <a:p>
          <a:endParaRPr lang="es-AR"/>
        </a:p>
      </dgm:t>
    </dgm:pt>
    <dgm:pt modelId="{FD9A2C7F-9DEB-440A-8A50-B36429BF05E7}" type="pres">
      <dgm:prSet presAssocID="{04D8511B-6634-4CB8-AD61-757A24834F27}" presName="Name13" presStyleLbl="parChTrans1D2" presStyleIdx="1" presStyleCnt="2"/>
      <dgm:spPr/>
      <dgm:t>
        <a:bodyPr/>
        <a:lstStyle/>
        <a:p>
          <a:endParaRPr lang="es-AR"/>
        </a:p>
      </dgm:t>
    </dgm:pt>
    <dgm:pt modelId="{0143DC8F-33F7-4688-9BF1-739D400C82C2}" type="pres">
      <dgm:prSet presAssocID="{1414AF11-137D-4099-BC1B-1AE441A10F85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D08B2EFE-278F-4E08-B0E3-ECE7AB053201}" srcId="{69697323-58F2-48DB-A801-5106D92E13BD}" destId="{1414AF11-137D-4099-BC1B-1AE441A10F85}" srcOrd="0" destOrd="0" parTransId="{04D8511B-6634-4CB8-AD61-757A24834F27}" sibTransId="{21A10B74-3BE9-4392-957F-4FFC6D70E58A}"/>
    <dgm:cxn modelId="{44CBC6D8-C84E-4036-B8DC-B3A10F7A2B97}" type="presOf" srcId="{1414AF11-137D-4099-BC1B-1AE441A10F85}" destId="{0143DC8F-33F7-4688-9BF1-739D400C82C2}" srcOrd="0" destOrd="0" presId="urn:microsoft.com/office/officeart/2005/8/layout/hierarchy3"/>
    <dgm:cxn modelId="{5534B79C-6C35-4127-B070-DA0DDD3649E8}" type="presOf" srcId="{69697323-58F2-48DB-A801-5106D92E13BD}" destId="{A44758D3-0712-48CE-A696-E4E6FA7465DE}" srcOrd="0" destOrd="0" presId="urn:microsoft.com/office/officeart/2005/8/layout/hierarchy3"/>
    <dgm:cxn modelId="{F6FD5D74-DD22-4E74-BA56-3F716FC55F89}" srcId="{AC9EB4B7-4177-4D90-A0FD-3537EB7C914F}" destId="{A22C6E58-E595-47AE-9532-C6754B07170A}" srcOrd="0" destOrd="0" parTransId="{3AAD5018-0BC9-47A5-848C-BC61B950D892}" sibTransId="{55E9020B-6606-434C-8656-AE0C6F91B277}"/>
    <dgm:cxn modelId="{02856FBD-7A6D-417D-9626-26CF248924D0}" type="presOf" srcId="{499AE893-8E3B-4E78-B9DE-717985DD8F6E}" destId="{8BED01BF-10B3-41FC-A86F-68C7DA2A9CFF}" srcOrd="0" destOrd="0" presId="urn:microsoft.com/office/officeart/2005/8/layout/hierarchy3"/>
    <dgm:cxn modelId="{73ACD9D3-F8F8-4BC5-8144-253DCC16A859}" srcId="{499AE893-8E3B-4E78-B9DE-717985DD8F6E}" destId="{AC9EB4B7-4177-4D90-A0FD-3537EB7C914F}" srcOrd="0" destOrd="0" parTransId="{EAC8DFD1-5244-469F-A9CF-7076FB6DDA80}" sibTransId="{2A82EEB5-D006-4937-AD6B-F7C5F5E655D2}"/>
    <dgm:cxn modelId="{3B0F616F-8108-4613-959D-541FF437CC2B}" type="presOf" srcId="{04D8511B-6634-4CB8-AD61-757A24834F27}" destId="{FD9A2C7F-9DEB-440A-8A50-B36429BF05E7}" srcOrd="0" destOrd="0" presId="urn:microsoft.com/office/officeart/2005/8/layout/hierarchy3"/>
    <dgm:cxn modelId="{4C27D37A-C4AF-4F1D-A87A-73721357DB5E}" type="presOf" srcId="{AC9EB4B7-4177-4D90-A0FD-3537EB7C914F}" destId="{2B7A3CD3-2B7E-4AB8-A1B4-96D0F6C36BB5}" srcOrd="1" destOrd="0" presId="urn:microsoft.com/office/officeart/2005/8/layout/hierarchy3"/>
    <dgm:cxn modelId="{F3C6EF6A-6D68-4953-85BB-5060D50B0DF7}" type="presOf" srcId="{AC9EB4B7-4177-4D90-A0FD-3537EB7C914F}" destId="{7E1D5EFA-D152-4D4D-9B60-A79D63854D0B}" srcOrd="0" destOrd="0" presId="urn:microsoft.com/office/officeart/2005/8/layout/hierarchy3"/>
    <dgm:cxn modelId="{10503297-0B74-4BA2-ABF5-D8E41F7E6196}" type="presOf" srcId="{A22C6E58-E595-47AE-9532-C6754B07170A}" destId="{2D0D7956-3625-4104-98F2-F95AADF1BBA3}" srcOrd="0" destOrd="0" presId="urn:microsoft.com/office/officeart/2005/8/layout/hierarchy3"/>
    <dgm:cxn modelId="{C5FBAD08-9F00-423A-850A-32F0C4D5DDDF}" srcId="{499AE893-8E3B-4E78-B9DE-717985DD8F6E}" destId="{69697323-58F2-48DB-A801-5106D92E13BD}" srcOrd="1" destOrd="0" parTransId="{2D6D28B0-5B1F-4ACA-AB7C-8846DCE3D04D}" sibTransId="{8BA379CF-27F5-4F84-BA66-1DB72CA6A376}"/>
    <dgm:cxn modelId="{06A66911-79AF-4A32-8E40-AD05B0EEA82C}" type="presOf" srcId="{69697323-58F2-48DB-A801-5106D92E13BD}" destId="{665FB568-AE44-4EDB-82C4-D048DCA79EBA}" srcOrd="1" destOrd="0" presId="urn:microsoft.com/office/officeart/2005/8/layout/hierarchy3"/>
    <dgm:cxn modelId="{27B4E8B7-8ED4-4D61-8D10-AE1410DBF048}" type="presOf" srcId="{3AAD5018-0BC9-47A5-848C-BC61B950D892}" destId="{E7AA2EB7-A526-41CF-98D8-46AD1158D45A}" srcOrd="0" destOrd="0" presId="urn:microsoft.com/office/officeart/2005/8/layout/hierarchy3"/>
    <dgm:cxn modelId="{E44EB2D5-8883-4552-BF73-9C5D35A6E5C4}" type="presParOf" srcId="{8BED01BF-10B3-41FC-A86F-68C7DA2A9CFF}" destId="{D09E6D8C-5D22-47F0-8644-1F13AB6358B6}" srcOrd="0" destOrd="0" presId="urn:microsoft.com/office/officeart/2005/8/layout/hierarchy3"/>
    <dgm:cxn modelId="{69E27EFE-A1A8-49F8-9F45-954279C5E8AB}" type="presParOf" srcId="{D09E6D8C-5D22-47F0-8644-1F13AB6358B6}" destId="{6D101CC0-933A-4AA7-B022-73477B285AED}" srcOrd="0" destOrd="0" presId="urn:microsoft.com/office/officeart/2005/8/layout/hierarchy3"/>
    <dgm:cxn modelId="{170D96E8-A087-4F92-B1EF-DAF38D9DCDE3}" type="presParOf" srcId="{6D101CC0-933A-4AA7-B022-73477B285AED}" destId="{7E1D5EFA-D152-4D4D-9B60-A79D63854D0B}" srcOrd="0" destOrd="0" presId="urn:microsoft.com/office/officeart/2005/8/layout/hierarchy3"/>
    <dgm:cxn modelId="{375A1FFD-6B02-43C8-88C2-3DA7DA051C27}" type="presParOf" srcId="{6D101CC0-933A-4AA7-B022-73477B285AED}" destId="{2B7A3CD3-2B7E-4AB8-A1B4-96D0F6C36BB5}" srcOrd="1" destOrd="0" presId="urn:microsoft.com/office/officeart/2005/8/layout/hierarchy3"/>
    <dgm:cxn modelId="{23733A3F-7A5F-4825-A048-B55CA7988631}" type="presParOf" srcId="{D09E6D8C-5D22-47F0-8644-1F13AB6358B6}" destId="{5690843C-7129-4EDD-8D33-F64D8D42074D}" srcOrd="1" destOrd="0" presId="urn:microsoft.com/office/officeart/2005/8/layout/hierarchy3"/>
    <dgm:cxn modelId="{9E9DC10C-3114-4400-A6C8-CEBE0270B303}" type="presParOf" srcId="{5690843C-7129-4EDD-8D33-F64D8D42074D}" destId="{E7AA2EB7-A526-41CF-98D8-46AD1158D45A}" srcOrd="0" destOrd="0" presId="urn:microsoft.com/office/officeart/2005/8/layout/hierarchy3"/>
    <dgm:cxn modelId="{32665B95-37E2-4A56-AB50-F0FDA4EC463F}" type="presParOf" srcId="{5690843C-7129-4EDD-8D33-F64D8D42074D}" destId="{2D0D7956-3625-4104-98F2-F95AADF1BBA3}" srcOrd="1" destOrd="0" presId="urn:microsoft.com/office/officeart/2005/8/layout/hierarchy3"/>
    <dgm:cxn modelId="{C37985B4-6AA1-4F14-A02D-D374B191B0D1}" type="presParOf" srcId="{8BED01BF-10B3-41FC-A86F-68C7DA2A9CFF}" destId="{E6B4E670-07F2-4ED0-9A07-B6C7E896A93B}" srcOrd="1" destOrd="0" presId="urn:microsoft.com/office/officeart/2005/8/layout/hierarchy3"/>
    <dgm:cxn modelId="{E7790467-88B1-4B98-A9EB-DB6235F5364E}" type="presParOf" srcId="{E6B4E670-07F2-4ED0-9A07-B6C7E896A93B}" destId="{0833C425-8298-436A-B1D1-0A6ECE901197}" srcOrd="0" destOrd="0" presId="urn:microsoft.com/office/officeart/2005/8/layout/hierarchy3"/>
    <dgm:cxn modelId="{7A15AECD-1626-4F85-B4A6-FAA6A4304A16}" type="presParOf" srcId="{0833C425-8298-436A-B1D1-0A6ECE901197}" destId="{A44758D3-0712-48CE-A696-E4E6FA7465DE}" srcOrd="0" destOrd="0" presId="urn:microsoft.com/office/officeart/2005/8/layout/hierarchy3"/>
    <dgm:cxn modelId="{56774625-2B8E-4604-AEA0-1ABC304A67A6}" type="presParOf" srcId="{0833C425-8298-436A-B1D1-0A6ECE901197}" destId="{665FB568-AE44-4EDB-82C4-D048DCA79EBA}" srcOrd="1" destOrd="0" presId="urn:microsoft.com/office/officeart/2005/8/layout/hierarchy3"/>
    <dgm:cxn modelId="{526318BA-76E9-4966-A532-B0C1D20DEB6A}" type="presParOf" srcId="{E6B4E670-07F2-4ED0-9A07-B6C7E896A93B}" destId="{3434616B-6983-4626-9121-F9E044F86794}" srcOrd="1" destOrd="0" presId="urn:microsoft.com/office/officeart/2005/8/layout/hierarchy3"/>
    <dgm:cxn modelId="{CD1CBCF0-C2B2-4392-9991-4C00F098AC64}" type="presParOf" srcId="{3434616B-6983-4626-9121-F9E044F86794}" destId="{FD9A2C7F-9DEB-440A-8A50-B36429BF05E7}" srcOrd="0" destOrd="0" presId="urn:microsoft.com/office/officeart/2005/8/layout/hierarchy3"/>
    <dgm:cxn modelId="{60B83403-49D8-4AEF-A760-4A18A2B0956C}" type="presParOf" srcId="{3434616B-6983-4626-9121-F9E044F86794}" destId="{0143DC8F-33F7-4688-9BF1-739D400C82C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1E9701-C3F1-4E2C-AF27-0CEC4A67B1AF}">
      <dsp:nvSpPr>
        <dsp:cNvPr id="0" name=""/>
        <dsp:cNvSpPr/>
      </dsp:nvSpPr>
      <dsp:spPr>
        <a:xfrm>
          <a:off x="98406" y="0"/>
          <a:ext cx="2231645" cy="8100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3500" kern="1200"/>
        </a:p>
      </dsp:txBody>
      <dsp:txXfrm>
        <a:off x="122133" y="23727"/>
        <a:ext cx="1845390" cy="762635"/>
      </dsp:txXfrm>
    </dsp:sp>
    <dsp:sp modelId="{559881DE-2958-4732-8098-DCCD7A61A24C}">
      <dsp:nvSpPr>
        <dsp:cNvPr id="0" name=""/>
        <dsp:cNvSpPr/>
      </dsp:nvSpPr>
      <dsp:spPr>
        <a:xfrm>
          <a:off x="1847620" y="990110"/>
          <a:ext cx="2519035" cy="8100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/>
          </a:r>
          <a:br>
            <a:rPr lang="es-MX" sz="1100" kern="1200" dirty="0" smtClean="0"/>
          </a:br>
          <a:r>
            <a:rPr lang="es-MX" sz="1100" kern="1200" dirty="0" smtClean="0"/>
            <a:t/>
          </a:r>
          <a:br>
            <a:rPr lang="es-MX" sz="1100" kern="1200" dirty="0" smtClean="0"/>
          </a:br>
          <a:r>
            <a:rPr lang="es-MX" sz="1100" kern="1200" dirty="0" smtClean="0"/>
            <a:t>                                                                    </a:t>
          </a:r>
          <a:endParaRPr lang="es-ES" sz="1600" b="1" kern="1200" dirty="0"/>
        </a:p>
      </dsp:txBody>
      <dsp:txXfrm>
        <a:off x="1871347" y="1013837"/>
        <a:ext cx="1772091" cy="762635"/>
      </dsp:txXfrm>
    </dsp:sp>
    <dsp:sp modelId="{1ED5F132-2EB6-445F-8CC9-A019EDDD1F76}">
      <dsp:nvSpPr>
        <dsp:cNvPr id="0" name=""/>
        <dsp:cNvSpPr/>
      </dsp:nvSpPr>
      <dsp:spPr>
        <a:xfrm>
          <a:off x="2330648" y="544830"/>
          <a:ext cx="526558" cy="5265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400" kern="1200"/>
        </a:p>
      </dsp:txBody>
      <dsp:txXfrm>
        <a:off x="2449124" y="544830"/>
        <a:ext cx="289606" cy="396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2F1A45-311F-4F50-ABE0-8CB61CD9967E}">
      <dsp:nvSpPr>
        <dsp:cNvPr id="0" name=""/>
        <dsp:cNvSpPr/>
      </dsp:nvSpPr>
      <dsp:spPr>
        <a:xfrm>
          <a:off x="2942551" y="425"/>
          <a:ext cx="2170017" cy="1095534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b="1" kern="1200" dirty="0" smtClean="0">
            <a:latin typeface="+mj-lt"/>
            <a:cs typeface="Arial" pitchFamily="34" charset="0"/>
          </a:endParaRPr>
        </a:p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b="1" kern="1200" dirty="0" smtClean="0">
            <a:latin typeface="+mj-lt"/>
            <a:cs typeface="Arial" pitchFamily="34" charset="0"/>
          </a:endParaRPr>
        </a:p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+mj-lt"/>
              <a:cs typeface="Arial" pitchFamily="34" charset="0"/>
            </a:rPr>
            <a:t>        </a:t>
          </a:r>
          <a:r>
            <a:rPr lang="es-MX" sz="1900" b="1" kern="1200" dirty="0" smtClean="0">
              <a:latin typeface="+mj-lt"/>
              <a:cs typeface="Arial" pitchFamily="34" charset="0"/>
            </a:rPr>
            <a:t>QUIRÓFANOS</a:t>
          </a:r>
        </a:p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+mj-lt"/>
              <a:cs typeface="Arial" pitchFamily="34" charset="0"/>
            </a:rPr>
            <a:t>                  </a:t>
          </a:r>
          <a:r>
            <a:rPr lang="es-MX" sz="1900" b="1" kern="1200" dirty="0" smtClean="0">
              <a:latin typeface="+mj-lt"/>
              <a:cs typeface="Arial" pitchFamily="34" charset="0"/>
            </a:rPr>
            <a:t>160</a:t>
          </a:r>
        </a:p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800" b="1" kern="1200" dirty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600" kern="1200"/>
        </a:p>
      </dsp:txBody>
      <dsp:txXfrm>
        <a:off x="2996031" y="53905"/>
        <a:ext cx="2063057" cy="988574"/>
      </dsp:txXfrm>
    </dsp:sp>
    <dsp:sp modelId="{5AFC5271-CB00-4F7D-8F9F-EF7A0C0211B2}">
      <dsp:nvSpPr>
        <dsp:cNvPr id="0" name=""/>
        <dsp:cNvSpPr/>
      </dsp:nvSpPr>
      <dsp:spPr>
        <a:xfrm>
          <a:off x="2423169" y="360266"/>
          <a:ext cx="2921537" cy="2921537"/>
        </a:xfrm>
        <a:custGeom>
          <a:avLst/>
          <a:gdLst/>
          <a:ahLst/>
          <a:cxnLst/>
          <a:rect l="0" t="0" r="0" b="0"/>
          <a:pathLst>
            <a:path>
              <a:moveTo>
                <a:pt x="2694018" y="677862"/>
              </a:moveTo>
              <a:arcTo wR="1460768" hR="1460768" stAng="19655478" swAng="2008502"/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9B7923-F90C-4572-976E-D0A8D4329793}">
      <dsp:nvSpPr>
        <dsp:cNvPr id="0" name=""/>
        <dsp:cNvSpPr/>
      </dsp:nvSpPr>
      <dsp:spPr>
        <a:xfrm>
          <a:off x="4171644" y="1856796"/>
          <a:ext cx="2241951" cy="1095534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Arial Black" pitchFamily="34" charset="0"/>
            </a:rPr>
            <a:t>                    </a:t>
          </a:r>
          <a:r>
            <a:rPr lang="es-MX" sz="1900" b="1" kern="1200" dirty="0" smtClean="0">
              <a:latin typeface="+mj-lt"/>
            </a:rPr>
            <a:t>CAMAS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>
              <a:latin typeface="+mj-lt"/>
            </a:rPr>
            <a:t>3250</a:t>
          </a:r>
          <a:endParaRPr lang="es-ES" sz="1900" b="1" kern="1200" dirty="0">
            <a:latin typeface="+mj-lt"/>
          </a:endParaRPr>
        </a:p>
      </dsp:txBody>
      <dsp:txXfrm>
        <a:off x="4225124" y="1910276"/>
        <a:ext cx="2134991" cy="988574"/>
      </dsp:txXfrm>
    </dsp:sp>
    <dsp:sp modelId="{4B297EF7-07A5-40EA-921C-11346736F3F5}">
      <dsp:nvSpPr>
        <dsp:cNvPr id="0" name=""/>
        <dsp:cNvSpPr/>
      </dsp:nvSpPr>
      <dsp:spPr>
        <a:xfrm>
          <a:off x="2561960" y="370002"/>
          <a:ext cx="2921537" cy="2921537"/>
        </a:xfrm>
        <a:custGeom>
          <a:avLst/>
          <a:gdLst/>
          <a:ahLst/>
          <a:cxnLst/>
          <a:rect l="0" t="0" r="0" b="0"/>
          <a:pathLst>
            <a:path>
              <a:moveTo>
                <a:pt x="2382389" y="2594110"/>
              </a:moveTo>
              <a:arcTo wR="1460768" hR="1460768" stAng="3052943" swAng="4636941"/>
            </a:path>
          </a:pathLst>
        </a:custGeom>
        <a:noFill/>
        <a:ln w="9525" cap="flat" cmpd="sng" algn="ctr">
          <a:solidFill>
            <a:schemeClr val="accent2">
              <a:shade val="90000"/>
              <a:hueOff val="-20501"/>
              <a:satOff val="-3472"/>
              <a:lumOff val="16056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FF12DA-BEB8-43C8-99D8-1753A1B62B67}">
      <dsp:nvSpPr>
        <dsp:cNvPr id="0" name=""/>
        <dsp:cNvSpPr/>
      </dsp:nvSpPr>
      <dsp:spPr>
        <a:xfrm>
          <a:off x="1651306" y="1872205"/>
          <a:ext cx="2222400" cy="1095534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1" kern="1200" dirty="0" smtClean="0">
              <a:latin typeface="+mj-lt"/>
            </a:rPr>
            <a:t>                    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900" b="1" kern="1200" dirty="0" smtClean="0">
            <a:latin typeface="+mj-lt"/>
          </a:endParaRP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1" kern="1200" dirty="0" smtClean="0">
              <a:latin typeface="+mj-lt"/>
            </a:rPr>
            <a:t>CONSULTORIOS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1" kern="1200" dirty="0" smtClean="0">
              <a:latin typeface="+mj-lt"/>
            </a:rPr>
            <a:t>1790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900" b="1" kern="1200" dirty="0" smtClean="0">
            <a:latin typeface="+mj-lt"/>
          </a:endParaRP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900" b="1" kern="1200" dirty="0">
            <a:latin typeface="+mj-lt"/>
          </a:endParaRPr>
        </a:p>
      </dsp:txBody>
      <dsp:txXfrm>
        <a:off x="1704786" y="1925685"/>
        <a:ext cx="2115440" cy="988574"/>
      </dsp:txXfrm>
    </dsp:sp>
    <dsp:sp modelId="{CC3ED8C6-D21B-4DD4-9FE2-1BFFD7FC297D}">
      <dsp:nvSpPr>
        <dsp:cNvPr id="0" name=""/>
        <dsp:cNvSpPr/>
      </dsp:nvSpPr>
      <dsp:spPr>
        <a:xfrm>
          <a:off x="2703883" y="370329"/>
          <a:ext cx="2921537" cy="2921537"/>
        </a:xfrm>
        <a:custGeom>
          <a:avLst/>
          <a:gdLst/>
          <a:ahLst/>
          <a:cxnLst/>
          <a:rect l="0" t="0" r="0" b="0"/>
          <a:pathLst>
            <a:path>
              <a:moveTo>
                <a:pt x="358" y="1493135"/>
              </a:moveTo>
              <a:arcTo wR="1460768" hR="1460768" stAng="10723822" swAng="2048540"/>
            </a:path>
          </a:pathLst>
        </a:custGeom>
        <a:noFill/>
        <a:ln w="9525" cap="flat" cmpd="sng" algn="ctr">
          <a:solidFill>
            <a:schemeClr val="accent2">
              <a:shade val="90000"/>
              <a:hueOff val="-41001"/>
              <a:satOff val="-6944"/>
              <a:lumOff val="32113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50EFB7-F9AA-4E5A-9964-EF93BB4E591A}">
      <dsp:nvSpPr>
        <dsp:cNvPr id="0" name=""/>
        <dsp:cNvSpPr/>
      </dsp:nvSpPr>
      <dsp:spPr>
        <a:xfrm>
          <a:off x="0" y="283349"/>
          <a:ext cx="763284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2394" tIns="333248" rIns="59239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1600" kern="1200" dirty="0"/>
        </a:p>
      </dsp:txBody>
      <dsp:txXfrm>
        <a:off x="0" y="283349"/>
        <a:ext cx="7632848" cy="403200"/>
      </dsp:txXfrm>
    </dsp:sp>
    <dsp:sp modelId="{754D265D-C4E2-487D-9013-B262392F8F40}">
      <dsp:nvSpPr>
        <dsp:cNvPr id="0" name=""/>
        <dsp:cNvSpPr/>
      </dsp:nvSpPr>
      <dsp:spPr>
        <a:xfrm>
          <a:off x="381642" y="47189"/>
          <a:ext cx="5342993" cy="47232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0" kern="1200" dirty="0" smtClean="0">
              <a:latin typeface="+mj-lt"/>
              <a:cs typeface="Arial" pitchFamily="34" charset="0"/>
            </a:rPr>
            <a:t>RESONADORES MAGNETICOS</a:t>
          </a:r>
          <a:endParaRPr lang="es-AR" sz="1600" b="0" kern="1200" dirty="0">
            <a:latin typeface="+mj-lt"/>
            <a:cs typeface="Arial" pitchFamily="34" charset="0"/>
          </a:endParaRPr>
        </a:p>
      </dsp:txBody>
      <dsp:txXfrm>
        <a:off x="404699" y="70246"/>
        <a:ext cx="5296879" cy="426206"/>
      </dsp:txXfrm>
    </dsp:sp>
    <dsp:sp modelId="{14B687F1-C633-4E0C-9053-6B67D8710637}">
      <dsp:nvSpPr>
        <dsp:cNvPr id="0" name=""/>
        <dsp:cNvSpPr/>
      </dsp:nvSpPr>
      <dsp:spPr>
        <a:xfrm>
          <a:off x="0" y="1009109"/>
          <a:ext cx="763284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-11957"/>
              <a:satOff val="-1341"/>
              <a:lumOff val="856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E862BEC-F5A3-41C1-AD60-E010DEDF2000}">
      <dsp:nvSpPr>
        <dsp:cNvPr id="0" name=""/>
        <dsp:cNvSpPr/>
      </dsp:nvSpPr>
      <dsp:spPr>
        <a:xfrm>
          <a:off x="381642" y="772949"/>
          <a:ext cx="5342993" cy="47232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11957"/>
                <a:satOff val="-1341"/>
                <a:lumOff val="856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11957"/>
                <a:satOff val="-1341"/>
                <a:lumOff val="856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11957"/>
                <a:satOff val="-1341"/>
                <a:lumOff val="856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+mj-lt"/>
            </a:rPr>
            <a:t>TOMÓGRAFOS COMPUTARIZADOS</a:t>
          </a:r>
          <a:endParaRPr lang="es-ES" sz="1600" kern="1200" dirty="0">
            <a:latin typeface="+mj-lt"/>
          </a:endParaRPr>
        </a:p>
      </dsp:txBody>
      <dsp:txXfrm>
        <a:off x="404699" y="796006"/>
        <a:ext cx="5296879" cy="426206"/>
      </dsp:txXfrm>
    </dsp:sp>
    <dsp:sp modelId="{01C9F347-8F1F-45B9-AD8A-714FA155DF50}">
      <dsp:nvSpPr>
        <dsp:cNvPr id="0" name=""/>
        <dsp:cNvSpPr/>
      </dsp:nvSpPr>
      <dsp:spPr>
        <a:xfrm>
          <a:off x="0" y="1734869"/>
          <a:ext cx="763284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-23915"/>
              <a:satOff val="-2683"/>
              <a:lumOff val="1712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24E0C04-EFC3-4A8F-A8B8-EAAB464684B5}">
      <dsp:nvSpPr>
        <dsp:cNvPr id="0" name=""/>
        <dsp:cNvSpPr/>
      </dsp:nvSpPr>
      <dsp:spPr>
        <a:xfrm>
          <a:off x="381642" y="1498709"/>
          <a:ext cx="5342993" cy="47232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23915"/>
                <a:satOff val="-2683"/>
                <a:lumOff val="1712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23915"/>
                <a:satOff val="-2683"/>
                <a:lumOff val="1712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23915"/>
                <a:satOff val="-2683"/>
                <a:lumOff val="171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+mj-lt"/>
              <a:cs typeface="Arial" pitchFamily="34" charset="0"/>
            </a:rPr>
            <a:t>ANGIOGRAFOS</a:t>
          </a:r>
          <a:endParaRPr lang="es-MX" sz="1600" kern="1200" dirty="0">
            <a:latin typeface="+mj-lt"/>
            <a:cs typeface="Arial" pitchFamily="34" charset="0"/>
          </a:endParaRPr>
        </a:p>
      </dsp:txBody>
      <dsp:txXfrm>
        <a:off x="404699" y="1521766"/>
        <a:ext cx="5296879" cy="426206"/>
      </dsp:txXfrm>
    </dsp:sp>
    <dsp:sp modelId="{BE7F2ED6-546C-4372-8A49-548359D4A9D1}">
      <dsp:nvSpPr>
        <dsp:cNvPr id="0" name=""/>
        <dsp:cNvSpPr/>
      </dsp:nvSpPr>
      <dsp:spPr>
        <a:xfrm>
          <a:off x="0" y="2460629"/>
          <a:ext cx="763284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D675F21-4A27-414D-9B08-1334CB6FC453}">
      <dsp:nvSpPr>
        <dsp:cNvPr id="0" name=""/>
        <dsp:cNvSpPr/>
      </dsp:nvSpPr>
      <dsp:spPr>
        <a:xfrm>
          <a:off x="381642" y="2224469"/>
          <a:ext cx="5342993" cy="47232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>
              <a:latin typeface="+mj-lt"/>
            </a:rPr>
            <a:t>PETS</a:t>
          </a:r>
          <a:endParaRPr lang="es-AR" sz="1600" kern="1200" dirty="0">
            <a:latin typeface="+mj-lt"/>
          </a:endParaRPr>
        </a:p>
      </dsp:txBody>
      <dsp:txXfrm>
        <a:off x="404699" y="2247526"/>
        <a:ext cx="5296879" cy="4262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72FF3-FE55-499F-BB87-EACC037DAA8F}">
      <dsp:nvSpPr>
        <dsp:cNvPr id="0" name=""/>
        <dsp:cNvSpPr/>
      </dsp:nvSpPr>
      <dsp:spPr>
        <a:xfrm>
          <a:off x="0" y="249411"/>
          <a:ext cx="763284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DC5A95F-2CEE-4ADE-82D2-9ECED91DC9A9}">
      <dsp:nvSpPr>
        <dsp:cNvPr id="0" name=""/>
        <dsp:cNvSpPr/>
      </dsp:nvSpPr>
      <dsp:spPr>
        <a:xfrm>
          <a:off x="381642" y="28011"/>
          <a:ext cx="5342993" cy="4428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>
              <a:latin typeface="+mj-lt"/>
              <a:cs typeface="Arial" pitchFamily="34" charset="0"/>
            </a:rPr>
            <a:t>CICLOTRONES</a:t>
          </a:r>
          <a:endParaRPr lang="es-AR" sz="1600" kern="1200" dirty="0">
            <a:latin typeface="+mj-lt"/>
            <a:cs typeface="Arial" pitchFamily="34" charset="0"/>
          </a:endParaRPr>
        </a:p>
      </dsp:txBody>
      <dsp:txXfrm>
        <a:off x="403258" y="49627"/>
        <a:ext cx="5299761" cy="399568"/>
      </dsp:txXfrm>
    </dsp:sp>
    <dsp:sp modelId="{0BCD8803-C230-409D-B5D7-8F9B74FF0CCE}">
      <dsp:nvSpPr>
        <dsp:cNvPr id="0" name=""/>
        <dsp:cNvSpPr/>
      </dsp:nvSpPr>
      <dsp:spPr>
        <a:xfrm>
          <a:off x="0" y="929812"/>
          <a:ext cx="763284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-17936"/>
              <a:satOff val="-2012"/>
              <a:lumOff val="1284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FBD317A-CCEB-47FA-8771-5CC00E56443E}">
      <dsp:nvSpPr>
        <dsp:cNvPr id="0" name=""/>
        <dsp:cNvSpPr/>
      </dsp:nvSpPr>
      <dsp:spPr>
        <a:xfrm>
          <a:off x="381642" y="708411"/>
          <a:ext cx="5342993" cy="4428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17936"/>
                <a:satOff val="-2012"/>
                <a:lumOff val="1284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17936"/>
                <a:satOff val="-2012"/>
                <a:lumOff val="1284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17936"/>
                <a:satOff val="-2012"/>
                <a:lumOff val="128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 dirty="0" smtClean="0">
            <a:latin typeface="Arial Black" pitchFamily="34" charset="0"/>
          </a:endParaRP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+mj-lt"/>
            </a:rPr>
            <a:t>NEURONAVEGADORES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>
            <a:latin typeface="Arial Black" pitchFamily="34" charset="0"/>
          </a:endParaRPr>
        </a:p>
      </dsp:txBody>
      <dsp:txXfrm>
        <a:off x="403258" y="730027"/>
        <a:ext cx="5299761" cy="399568"/>
      </dsp:txXfrm>
    </dsp:sp>
    <dsp:sp modelId="{5E9C4551-FB75-42FE-A7A4-71A52459F1A3}">
      <dsp:nvSpPr>
        <dsp:cNvPr id="0" name=""/>
        <dsp:cNvSpPr/>
      </dsp:nvSpPr>
      <dsp:spPr>
        <a:xfrm>
          <a:off x="0" y="1610212"/>
          <a:ext cx="763284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1AAE6C8-B439-4B34-A8C2-31CAEB6BA3A7}">
      <dsp:nvSpPr>
        <dsp:cNvPr id="0" name=""/>
        <dsp:cNvSpPr/>
      </dsp:nvSpPr>
      <dsp:spPr>
        <a:xfrm>
          <a:off x="381642" y="1388812"/>
          <a:ext cx="5342993" cy="4428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 dirty="0" smtClean="0">
            <a:latin typeface="Arial Black" pitchFamily="34" charset="0"/>
            <a:cs typeface="Arial" pitchFamily="34" charset="0"/>
          </a:endParaRP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+mj-lt"/>
              <a:cs typeface="Arial" pitchFamily="34" charset="0"/>
            </a:rPr>
            <a:t>ECOGRAFOS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 dirty="0">
            <a:latin typeface="Arial Black" pitchFamily="34" charset="0"/>
            <a:cs typeface="Arial" pitchFamily="34" charset="0"/>
          </a:endParaRPr>
        </a:p>
      </dsp:txBody>
      <dsp:txXfrm>
        <a:off x="403258" y="1410428"/>
        <a:ext cx="5299761" cy="3995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4CE98-0F20-4738-A193-57C6617FD731}">
      <dsp:nvSpPr>
        <dsp:cNvPr id="0" name=""/>
        <dsp:cNvSpPr/>
      </dsp:nvSpPr>
      <dsp:spPr>
        <a:xfrm>
          <a:off x="463410" y="1135655"/>
          <a:ext cx="1973187" cy="986593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RRHH</a:t>
          </a:r>
        </a:p>
      </dsp:txBody>
      <dsp:txXfrm>
        <a:off x="492306" y="1164551"/>
        <a:ext cx="1915395" cy="928801"/>
      </dsp:txXfrm>
    </dsp:sp>
    <dsp:sp modelId="{3A5099BB-5EB6-4C9A-8F85-79170D2A26E9}">
      <dsp:nvSpPr>
        <dsp:cNvPr id="0" name=""/>
        <dsp:cNvSpPr/>
      </dsp:nvSpPr>
      <dsp:spPr>
        <a:xfrm rot="18289469">
          <a:off x="2140180" y="1041446"/>
          <a:ext cx="138211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382112" y="20214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/>
        </a:p>
      </dsp:txBody>
      <dsp:txXfrm>
        <a:off x="2796683" y="1027108"/>
        <a:ext cx="69105" cy="69105"/>
      </dsp:txXfrm>
    </dsp:sp>
    <dsp:sp modelId="{D8BAA903-00C4-4F1A-9EA8-20D7D322C795}">
      <dsp:nvSpPr>
        <dsp:cNvPr id="0" name=""/>
        <dsp:cNvSpPr/>
      </dsp:nvSpPr>
      <dsp:spPr>
        <a:xfrm>
          <a:off x="3225874" y="1072"/>
          <a:ext cx="1973187" cy="986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smtClean="0"/>
            <a:t>9.000</a:t>
          </a:r>
          <a:endParaRPr lang="es-AR" sz="1900" kern="1200" dirty="0"/>
        </a:p>
      </dsp:txBody>
      <dsp:txXfrm>
        <a:off x="3254770" y="29968"/>
        <a:ext cx="1915395" cy="928801"/>
      </dsp:txXfrm>
    </dsp:sp>
    <dsp:sp modelId="{8D142F43-1017-4327-B254-5E234081104B}">
      <dsp:nvSpPr>
        <dsp:cNvPr id="0" name=""/>
        <dsp:cNvSpPr/>
      </dsp:nvSpPr>
      <dsp:spPr>
        <a:xfrm>
          <a:off x="5199061" y="474154"/>
          <a:ext cx="78927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789275" y="2021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/>
        </a:p>
      </dsp:txBody>
      <dsp:txXfrm>
        <a:off x="5573967" y="474637"/>
        <a:ext cx="39463" cy="39463"/>
      </dsp:txXfrm>
    </dsp:sp>
    <dsp:sp modelId="{C2DF982F-A78F-4FC6-8799-01334D9BEEC0}">
      <dsp:nvSpPr>
        <dsp:cNvPr id="0" name=""/>
        <dsp:cNvSpPr/>
      </dsp:nvSpPr>
      <dsp:spPr>
        <a:xfrm>
          <a:off x="5988337" y="1072"/>
          <a:ext cx="1973187" cy="986593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MÉDICOS</a:t>
          </a:r>
          <a:endParaRPr lang="es-AR" sz="1900" kern="1200" dirty="0"/>
        </a:p>
      </dsp:txBody>
      <dsp:txXfrm>
        <a:off x="6017233" y="29968"/>
        <a:ext cx="1915395" cy="928801"/>
      </dsp:txXfrm>
    </dsp:sp>
    <dsp:sp modelId="{6DAB00DE-1179-45A3-81AA-2B1A589393FE}">
      <dsp:nvSpPr>
        <dsp:cNvPr id="0" name=""/>
        <dsp:cNvSpPr/>
      </dsp:nvSpPr>
      <dsp:spPr>
        <a:xfrm rot="3310531">
          <a:off x="2140180" y="2176029"/>
          <a:ext cx="138211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382112" y="20214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/>
        </a:p>
      </dsp:txBody>
      <dsp:txXfrm>
        <a:off x="2796683" y="2161691"/>
        <a:ext cx="69105" cy="69105"/>
      </dsp:txXfrm>
    </dsp:sp>
    <dsp:sp modelId="{0C97F7F1-F186-4010-BF3C-E3F8CDBDE286}">
      <dsp:nvSpPr>
        <dsp:cNvPr id="0" name=""/>
        <dsp:cNvSpPr/>
      </dsp:nvSpPr>
      <dsp:spPr>
        <a:xfrm>
          <a:off x="3225874" y="2270238"/>
          <a:ext cx="1973187" cy="986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18.300</a:t>
          </a:r>
          <a:endParaRPr lang="es-AR" sz="1900" kern="1200" dirty="0"/>
        </a:p>
      </dsp:txBody>
      <dsp:txXfrm>
        <a:off x="3254770" y="2299134"/>
        <a:ext cx="1915395" cy="928801"/>
      </dsp:txXfrm>
    </dsp:sp>
    <dsp:sp modelId="{483A8320-D7B9-4445-B5A9-DA347FDFDC0A}">
      <dsp:nvSpPr>
        <dsp:cNvPr id="0" name=""/>
        <dsp:cNvSpPr/>
      </dsp:nvSpPr>
      <dsp:spPr>
        <a:xfrm rot="18289469">
          <a:off x="4902643" y="2176029"/>
          <a:ext cx="138211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382112" y="2021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/>
        </a:p>
      </dsp:txBody>
      <dsp:txXfrm>
        <a:off x="5559146" y="2161691"/>
        <a:ext cx="69105" cy="69105"/>
      </dsp:txXfrm>
    </dsp:sp>
    <dsp:sp modelId="{C3E2288B-371D-4581-803D-C8B857CBF818}">
      <dsp:nvSpPr>
        <dsp:cNvPr id="0" name=""/>
        <dsp:cNvSpPr/>
      </dsp:nvSpPr>
      <dsp:spPr>
        <a:xfrm>
          <a:off x="5988337" y="1135655"/>
          <a:ext cx="1973187" cy="986593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ADMINISTRATIVOS</a:t>
          </a:r>
          <a:endParaRPr lang="es-AR" sz="1900" kern="1200" dirty="0"/>
        </a:p>
      </dsp:txBody>
      <dsp:txXfrm>
        <a:off x="6017233" y="1164551"/>
        <a:ext cx="1915395" cy="928801"/>
      </dsp:txXfrm>
    </dsp:sp>
    <dsp:sp modelId="{B9DC5E63-3F14-4CFC-9886-BC04FFC1F0B5}">
      <dsp:nvSpPr>
        <dsp:cNvPr id="0" name=""/>
        <dsp:cNvSpPr/>
      </dsp:nvSpPr>
      <dsp:spPr>
        <a:xfrm>
          <a:off x="5199061" y="2743320"/>
          <a:ext cx="78927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789275" y="2021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/>
        </a:p>
      </dsp:txBody>
      <dsp:txXfrm>
        <a:off x="5573967" y="2743803"/>
        <a:ext cx="39463" cy="39463"/>
      </dsp:txXfrm>
    </dsp:sp>
    <dsp:sp modelId="{FAC6409F-016B-4D47-A329-063D6F838B6F}">
      <dsp:nvSpPr>
        <dsp:cNvPr id="0" name=""/>
        <dsp:cNvSpPr/>
      </dsp:nvSpPr>
      <dsp:spPr>
        <a:xfrm>
          <a:off x="5988337" y="2270238"/>
          <a:ext cx="1973187" cy="986593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ENFERMEROS</a:t>
          </a:r>
          <a:endParaRPr lang="es-AR" sz="1900" kern="1200" dirty="0"/>
        </a:p>
      </dsp:txBody>
      <dsp:txXfrm>
        <a:off x="6017233" y="2299134"/>
        <a:ext cx="1915395" cy="928801"/>
      </dsp:txXfrm>
    </dsp:sp>
    <dsp:sp modelId="{076EC7E1-C6B6-4BBC-9A30-0A0DA2CC652A}">
      <dsp:nvSpPr>
        <dsp:cNvPr id="0" name=""/>
        <dsp:cNvSpPr/>
      </dsp:nvSpPr>
      <dsp:spPr>
        <a:xfrm rot="3310531">
          <a:off x="4902643" y="3310612"/>
          <a:ext cx="138211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382112" y="20214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/>
        </a:p>
      </dsp:txBody>
      <dsp:txXfrm>
        <a:off x="5559146" y="3296274"/>
        <a:ext cx="69105" cy="69105"/>
      </dsp:txXfrm>
    </dsp:sp>
    <dsp:sp modelId="{29AEF380-CC78-486F-9FD4-86A4F03C16F4}">
      <dsp:nvSpPr>
        <dsp:cNvPr id="0" name=""/>
        <dsp:cNvSpPr/>
      </dsp:nvSpPr>
      <dsp:spPr>
        <a:xfrm>
          <a:off x="5988337" y="3404821"/>
          <a:ext cx="1973187" cy="986593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PARAMEDICOS</a:t>
          </a:r>
          <a:endParaRPr lang="es-AR" sz="1900" kern="1200" dirty="0"/>
        </a:p>
      </dsp:txBody>
      <dsp:txXfrm>
        <a:off x="6017233" y="3433717"/>
        <a:ext cx="1915395" cy="9288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AAA5A-A14C-402C-8E67-14B7A8F9F27A}">
      <dsp:nvSpPr>
        <dsp:cNvPr id="0" name=""/>
        <dsp:cNvSpPr/>
      </dsp:nvSpPr>
      <dsp:spPr>
        <a:xfrm>
          <a:off x="3239121" y="1152128"/>
          <a:ext cx="2486244" cy="8803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b="1" kern="1200" dirty="0" smtClean="0">
              <a:latin typeface="+mj-lt"/>
            </a:rPr>
            <a:t>ACTIVIDAD</a:t>
          </a:r>
          <a:endParaRPr lang="es-AR" sz="1900" b="1" kern="1200" dirty="0">
            <a:latin typeface="+mj-lt"/>
          </a:endParaRPr>
        </a:p>
      </dsp:txBody>
      <dsp:txXfrm>
        <a:off x="3264904" y="1177911"/>
        <a:ext cx="2434678" cy="828746"/>
      </dsp:txXfrm>
    </dsp:sp>
    <dsp:sp modelId="{135302F2-9E03-4ECF-A114-74C457241E75}">
      <dsp:nvSpPr>
        <dsp:cNvPr id="0" name=""/>
        <dsp:cNvSpPr/>
      </dsp:nvSpPr>
      <dsp:spPr>
        <a:xfrm>
          <a:off x="1250125" y="2032441"/>
          <a:ext cx="3232118" cy="662998"/>
        </a:xfrm>
        <a:custGeom>
          <a:avLst/>
          <a:gdLst/>
          <a:ahLst/>
          <a:cxnLst/>
          <a:rect l="0" t="0" r="0" b="0"/>
          <a:pathLst>
            <a:path>
              <a:moveTo>
                <a:pt x="3232118" y="0"/>
              </a:moveTo>
              <a:lnTo>
                <a:pt x="3232118" y="331499"/>
              </a:lnTo>
              <a:lnTo>
                <a:pt x="0" y="331499"/>
              </a:lnTo>
              <a:lnTo>
                <a:pt x="0" y="66299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7A9134-570D-4DF4-986F-80B6CD1F188C}">
      <dsp:nvSpPr>
        <dsp:cNvPr id="0" name=""/>
        <dsp:cNvSpPr/>
      </dsp:nvSpPr>
      <dsp:spPr>
        <a:xfrm>
          <a:off x="7003" y="2695439"/>
          <a:ext cx="2486244" cy="9049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>
              <a:latin typeface="+mj-lt"/>
            </a:rPr>
            <a:t>CONSULTAS POR AÑO</a:t>
          </a:r>
          <a:endParaRPr lang="es-AR" sz="1900" kern="1200" dirty="0">
            <a:latin typeface="+mj-lt"/>
          </a:endParaRPr>
        </a:p>
      </dsp:txBody>
      <dsp:txXfrm>
        <a:off x="33508" y="2721944"/>
        <a:ext cx="2433234" cy="851933"/>
      </dsp:txXfrm>
    </dsp:sp>
    <dsp:sp modelId="{A42B1D5D-643A-4181-9646-F65022663CA8}">
      <dsp:nvSpPr>
        <dsp:cNvPr id="0" name=""/>
        <dsp:cNvSpPr/>
      </dsp:nvSpPr>
      <dsp:spPr>
        <a:xfrm>
          <a:off x="4436524" y="2032441"/>
          <a:ext cx="91440" cy="6629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299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5284C4-B73C-418E-A012-7D5DF7E58BE3}">
      <dsp:nvSpPr>
        <dsp:cNvPr id="0" name=""/>
        <dsp:cNvSpPr/>
      </dsp:nvSpPr>
      <dsp:spPr>
        <a:xfrm>
          <a:off x="3239121" y="2695439"/>
          <a:ext cx="2486244" cy="9049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200" kern="1200" dirty="0" smtClean="0">
            <a:latin typeface="Arial Black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>
              <a:latin typeface="+mj-lt"/>
            </a:rPr>
            <a:t>TRANSPLANTES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900" kern="1200" dirty="0">
            <a:latin typeface="Arial Black" pitchFamily="34" charset="0"/>
          </a:endParaRPr>
        </a:p>
      </dsp:txBody>
      <dsp:txXfrm>
        <a:off x="3265626" y="2721944"/>
        <a:ext cx="2433234" cy="851949"/>
      </dsp:txXfrm>
    </dsp:sp>
    <dsp:sp modelId="{6F220561-654E-46EC-9217-93E156A55723}">
      <dsp:nvSpPr>
        <dsp:cNvPr id="0" name=""/>
        <dsp:cNvSpPr/>
      </dsp:nvSpPr>
      <dsp:spPr>
        <a:xfrm>
          <a:off x="4482244" y="2032441"/>
          <a:ext cx="3232118" cy="662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499"/>
              </a:lnTo>
              <a:lnTo>
                <a:pt x="3232118" y="331499"/>
              </a:lnTo>
              <a:lnTo>
                <a:pt x="3232118" y="66299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0D127-DEEC-463C-8EFE-DE1FFC49C6FE}">
      <dsp:nvSpPr>
        <dsp:cNvPr id="0" name=""/>
        <dsp:cNvSpPr/>
      </dsp:nvSpPr>
      <dsp:spPr>
        <a:xfrm>
          <a:off x="6471239" y="2695439"/>
          <a:ext cx="2486244" cy="9049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400" kern="1200" dirty="0" smtClean="0">
            <a:latin typeface="Arial Black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>
              <a:latin typeface="+mj-lt"/>
            </a:rPr>
            <a:t>INTERNACIONES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900" kern="1200" dirty="0"/>
        </a:p>
      </dsp:txBody>
      <dsp:txXfrm>
        <a:off x="6497744" y="2721944"/>
        <a:ext cx="2433234" cy="8519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3A505B-9500-4742-A7C7-CE4454AC7C3B}">
      <dsp:nvSpPr>
        <dsp:cNvPr id="0" name=""/>
        <dsp:cNvSpPr/>
      </dsp:nvSpPr>
      <dsp:spPr>
        <a:xfrm>
          <a:off x="2505878" y="1452"/>
          <a:ext cx="3758817" cy="7862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F4C409A-D1B9-4937-BF1C-EE77BF73BB52}">
      <dsp:nvSpPr>
        <dsp:cNvPr id="0" name=""/>
        <dsp:cNvSpPr/>
      </dsp:nvSpPr>
      <dsp:spPr>
        <a:xfrm>
          <a:off x="0" y="1452"/>
          <a:ext cx="2505878" cy="78621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   </a:t>
          </a:r>
          <a:r>
            <a:rPr lang="es-MX" sz="1600" b="0" kern="1200" dirty="0" smtClean="0">
              <a:latin typeface="+mj-lt"/>
            </a:rPr>
            <a:t>PROYECTOS Y PROTOCOLO</a:t>
          </a:r>
          <a:endParaRPr lang="es-AR" sz="1600" b="0" kern="1200" dirty="0">
            <a:latin typeface="+mj-lt"/>
          </a:endParaRPr>
        </a:p>
      </dsp:txBody>
      <dsp:txXfrm>
        <a:off x="38380" y="39832"/>
        <a:ext cx="2429118" cy="709456"/>
      </dsp:txXfrm>
    </dsp:sp>
    <dsp:sp modelId="{3D17805D-0EC3-470A-8A55-DCD66F3562A9}">
      <dsp:nvSpPr>
        <dsp:cNvPr id="0" name=""/>
        <dsp:cNvSpPr/>
      </dsp:nvSpPr>
      <dsp:spPr>
        <a:xfrm>
          <a:off x="2505878" y="866289"/>
          <a:ext cx="3758817" cy="7862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D897D6-ADE5-47B0-8A1D-4F2250B3AE5C}">
      <dsp:nvSpPr>
        <dsp:cNvPr id="0" name=""/>
        <dsp:cNvSpPr/>
      </dsp:nvSpPr>
      <dsp:spPr>
        <a:xfrm>
          <a:off x="0" y="866289"/>
          <a:ext cx="2505878" cy="78621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/>
            <a:t>PUBLICACIONES</a:t>
          </a:r>
          <a:endParaRPr lang="es-ES" sz="1600" b="0" kern="1200" dirty="0"/>
        </a:p>
      </dsp:txBody>
      <dsp:txXfrm>
        <a:off x="38380" y="904669"/>
        <a:ext cx="2429118" cy="709456"/>
      </dsp:txXfrm>
    </dsp:sp>
    <dsp:sp modelId="{BEAA6477-14EA-4D81-8C96-88BE5AE872E9}">
      <dsp:nvSpPr>
        <dsp:cNvPr id="0" name=""/>
        <dsp:cNvSpPr/>
      </dsp:nvSpPr>
      <dsp:spPr>
        <a:xfrm>
          <a:off x="2505878" y="1731127"/>
          <a:ext cx="3758817" cy="7862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D5412E9-9C6C-4F69-81CF-6AD2C35CA6B8}">
      <dsp:nvSpPr>
        <dsp:cNvPr id="0" name=""/>
        <dsp:cNvSpPr/>
      </dsp:nvSpPr>
      <dsp:spPr>
        <a:xfrm>
          <a:off x="0" y="1731127"/>
          <a:ext cx="2505878" cy="78621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 PRESENTACIONES EN CONGRESOS Y JORNADAS</a:t>
          </a:r>
          <a:endParaRPr lang="es-AR" sz="1700" kern="1200" dirty="0"/>
        </a:p>
      </dsp:txBody>
      <dsp:txXfrm>
        <a:off x="38380" y="1769507"/>
        <a:ext cx="2429118" cy="709456"/>
      </dsp:txXfrm>
    </dsp:sp>
    <dsp:sp modelId="{92C870E1-78EA-4ABC-B3D8-685780591DD6}">
      <dsp:nvSpPr>
        <dsp:cNvPr id="0" name=""/>
        <dsp:cNvSpPr/>
      </dsp:nvSpPr>
      <dsp:spPr>
        <a:xfrm>
          <a:off x="2505878" y="2595965"/>
          <a:ext cx="3758817" cy="7862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C60607A-B4E6-4B44-B42B-DE76087606D9}">
      <dsp:nvSpPr>
        <dsp:cNvPr id="0" name=""/>
        <dsp:cNvSpPr/>
      </dsp:nvSpPr>
      <dsp:spPr>
        <a:xfrm>
          <a:off x="0" y="2595965"/>
          <a:ext cx="2505878" cy="78621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 ESCUELA DE MEDICINA </a:t>
          </a:r>
          <a:endParaRPr lang="es-AR" sz="1700" kern="1200" dirty="0"/>
        </a:p>
      </dsp:txBody>
      <dsp:txXfrm>
        <a:off x="38380" y="2634345"/>
        <a:ext cx="2429118" cy="709456"/>
      </dsp:txXfrm>
    </dsp:sp>
    <dsp:sp modelId="{F0B866C1-C78B-4E27-826A-1DD123AF5E0A}">
      <dsp:nvSpPr>
        <dsp:cNvPr id="0" name=""/>
        <dsp:cNvSpPr/>
      </dsp:nvSpPr>
      <dsp:spPr>
        <a:xfrm>
          <a:off x="2505878" y="3460803"/>
          <a:ext cx="3758817" cy="7862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0EC076F-9FF3-4A3C-9ECB-2AC9954B2BC9}">
      <dsp:nvSpPr>
        <dsp:cNvPr id="0" name=""/>
        <dsp:cNvSpPr/>
      </dsp:nvSpPr>
      <dsp:spPr>
        <a:xfrm>
          <a:off x="0" y="3460803"/>
          <a:ext cx="2505878" cy="78621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      ESCUELA DE ENFERMERÍA </a:t>
          </a:r>
        </a:p>
      </dsp:txBody>
      <dsp:txXfrm>
        <a:off x="38380" y="3499183"/>
        <a:ext cx="2429118" cy="7094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FFB602-33DF-4360-8D3C-4E7B0718E87C}">
      <dsp:nvSpPr>
        <dsp:cNvPr id="0" name=""/>
        <dsp:cNvSpPr/>
      </dsp:nvSpPr>
      <dsp:spPr>
        <a:xfrm>
          <a:off x="2613" y="725"/>
          <a:ext cx="3504854" cy="10426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AFILIADOS</a:t>
          </a:r>
          <a:endParaRPr lang="es-AR" sz="2000" kern="1200" dirty="0"/>
        </a:p>
      </dsp:txBody>
      <dsp:txXfrm>
        <a:off x="33152" y="31264"/>
        <a:ext cx="3443776" cy="981598"/>
      </dsp:txXfrm>
    </dsp:sp>
    <dsp:sp modelId="{7FF27C43-44C6-48C2-8CAC-26084C3632C8}">
      <dsp:nvSpPr>
        <dsp:cNvPr id="0" name=""/>
        <dsp:cNvSpPr/>
      </dsp:nvSpPr>
      <dsp:spPr>
        <a:xfrm>
          <a:off x="0" y="1224131"/>
          <a:ext cx="3504854" cy="1042676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b="1" kern="1200" dirty="0" smtClean="0"/>
            <a:t>3.420.000</a:t>
          </a:r>
          <a:endParaRPr lang="es-AR" sz="2400" b="1" kern="1200" dirty="0"/>
        </a:p>
      </dsp:txBody>
      <dsp:txXfrm>
        <a:off x="30539" y="1254670"/>
        <a:ext cx="3443776" cy="981598"/>
      </dsp:txXfrm>
    </dsp:sp>
    <dsp:sp modelId="{288721EA-BC50-4F35-814C-4848E4CD46EC}">
      <dsp:nvSpPr>
        <dsp:cNvPr id="0" name=""/>
        <dsp:cNvSpPr/>
      </dsp:nvSpPr>
      <dsp:spPr>
        <a:xfrm>
          <a:off x="4096283" y="725"/>
          <a:ext cx="3504854" cy="10426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EMPLEADOS</a:t>
          </a:r>
          <a:endParaRPr lang="es-AR" sz="2000" kern="1200" dirty="0"/>
        </a:p>
      </dsp:txBody>
      <dsp:txXfrm>
        <a:off x="4126822" y="31264"/>
        <a:ext cx="3443776" cy="981598"/>
      </dsp:txXfrm>
    </dsp:sp>
    <dsp:sp modelId="{507AD30B-390B-4F05-AC9C-330AF5E255E1}">
      <dsp:nvSpPr>
        <dsp:cNvPr id="0" name=""/>
        <dsp:cNvSpPr/>
      </dsp:nvSpPr>
      <dsp:spPr>
        <a:xfrm>
          <a:off x="4096283" y="1238009"/>
          <a:ext cx="3504854" cy="1042676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b="1" kern="1200" dirty="0" smtClean="0"/>
            <a:t>8.500</a:t>
          </a:r>
          <a:endParaRPr lang="es-AR" sz="2400" b="1" kern="1200" dirty="0"/>
        </a:p>
      </dsp:txBody>
      <dsp:txXfrm>
        <a:off x="4126822" y="1268548"/>
        <a:ext cx="3443776" cy="9815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D5EFA-D152-4D4D-9B60-A79D63854D0B}">
      <dsp:nvSpPr>
        <dsp:cNvPr id="0" name=""/>
        <dsp:cNvSpPr/>
      </dsp:nvSpPr>
      <dsp:spPr>
        <a:xfrm>
          <a:off x="2032083" y="327"/>
          <a:ext cx="1750717" cy="8753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                                </a:t>
          </a:r>
          <a:r>
            <a:rPr lang="es-MX" sz="1900" kern="1200" dirty="0" smtClean="0"/>
            <a:t>CONSULTAS POR AÑO</a:t>
          </a:r>
          <a:endParaRPr lang="es-AR" sz="1900" kern="1200" dirty="0"/>
        </a:p>
      </dsp:txBody>
      <dsp:txXfrm>
        <a:off x="2057721" y="25965"/>
        <a:ext cx="1699441" cy="824082"/>
      </dsp:txXfrm>
    </dsp:sp>
    <dsp:sp modelId="{E7AA2EB7-A526-41CF-98D8-46AD1158D45A}">
      <dsp:nvSpPr>
        <dsp:cNvPr id="0" name=""/>
        <dsp:cNvSpPr/>
      </dsp:nvSpPr>
      <dsp:spPr>
        <a:xfrm>
          <a:off x="2207155" y="875686"/>
          <a:ext cx="175071" cy="656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519"/>
              </a:lnTo>
              <a:lnTo>
                <a:pt x="175071" y="65651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0D7956-3625-4104-98F2-F95AADF1BBA3}">
      <dsp:nvSpPr>
        <dsp:cNvPr id="0" name=""/>
        <dsp:cNvSpPr/>
      </dsp:nvSpPr>
      <dsp:spPr>
        <a:xfrm>
          <a:off x="2382226" y="1094525"/>
          <a:ext cx="1400574" cy="8753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smtClean="0"/>
            <a:t>17.000.000</a:t>
          </a:r>
          <a:endParaRPr lang="es-AR" sz="1600" b="1" kern="1200" dirty="0"/>
        </a:p>
      </dsp:txBody>
      <dsp:txXfrm>
        <a:off x="2407864" y="1120163"/>
        <a:ext cx="1349298" cy="824082"/>
      </dsp:txXfrm>
    </dsp:sp>
    <dsp:sp modelId="{A44758D3-0712-48CE-A696-E4E6FA7465DE}">
      <dsp:nvSpPr>
        <dsp:cNvPr id="0" name=""/>
        <dsp:cNvSpPr/>
      </dsp:nvSpPr>
      <dsp:spPr>
        <a:xfrm>
          <a:off x="4220480" y="327"/>
          <a:ext cx="1750717" cy="8753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                               INTERNACIONES POR AÑO </a:t>
          </a:r>
          <a:endParaRPr lang="es-AR" sz="1800" kern="1200" dirty="0"/>
        </a:p>
      </dsp:txBody>
      <dsp:txXfrm>
        <a:off x="4246118" y="25965"/>
        <a:ext cx="1699441" cy="824082"/>
      </dsp:txXfrm>
    </dsp:sp>
    <dsp:sp modelId="{FD9A2C7F-9DEB-440A-8A50-B36429BF05E7}">
      <dsp:nvSpPr>
        <dsp:cNvPr id="0" name=""/>
        <dsp:cNvSpPr/>
      </dsp:nvSpPr>
      <dsp:spPr>
        <a:xfrm>
          <a:off x="4395552" y="875686"/>
          <a:ext cx="175071" cy="656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519"/>
              </a:lnTo>
              <a:lnTo>
                <a:pt x="175071" y="65651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43DC8F-33F7-4688-9BF1-739D400C82C2}">
      <dsp:nvSpPr>
        <dsp:cNvPr id="0" name=""/>
        <dsp:cNvSpPr/>
      </dsp:nvSpPr>
      <dsp:spPr>
        <a:xfrm>
          <a:off x="4570624" y="1094525"/>
          <a:ext cx="1400574" cy="8753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600" b="1" kern="120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smtClean="0"/>
            <a:t>180.000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600" b="1" kern="1200" dirty="0"/>
        </a:p>
      </dsp:txBody>
      <dsp:txXfrm>
        <a:off x="4596262" y="1120163"/>
        <a:ext cx="1349298" cy="824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8113F1F-E18D-4438-AACE-3416219D3597}" type="datetimeFigureOut">
              <a:rPr lang="es-ES"/>
              <a:pPr>
                <a:defRPr/>
              </a:pPr>
              <a:t>09/09/2014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1CFDC43-3490-4B8B-9142-C879C0FB14C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1888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AR" smtClean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C0F0E9-8893-4D0D-BC55-7675A63A8403}" type="slidenum">
              <a:rPr lang="es-ES" smtClean="0">
                <a:latin typeface="Arial" charset="0"/>
              </a:rPr>
              <a:pPr/>
              <a:t>1</a:t>
            </a:fld>
            <a:endParaRPr lang="es-E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087C7F-3291-4DCA-B56E-4A5A640BB40B}" type="slidenum">
              <a:rPr lang="es-ES" smtClean="0">
                <a:latin typeface="Arial" charset="0"/>
              </a:rPr>
              <a:pPr/>
              <a:t>7</a:t>
            </a:fld>
            <a:endParaRPr lang="es-E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D5BCD-5BC4-4308-8557-3305B7BFF7C2}" type="datetime1">
              <a:rPr lang="es-ES"/>
              <a:pPr>
                <a:defRPr/>
              </a:pPr>
              <a:t>09/09/2014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XIII CAS - Mendoza 2010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57E40-A756-461E-8479-3567C02B09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wipe/>
      </p:transition>
    </mc:Choice>
    <mc:Fallback>
      <p:transition advClick="0" advTm="10000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3F122-26C5-4EF3-8936-DACDC048FD19}" type="datetime1">
              <a:rPr lang="es-ES"/>
              <a:pPr>
                <a:defRPr/>
              </a:pPr>
              <a:t>09/09/2014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XIII CAS - Mendoza 2010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76F54-C3BB-4A5E-BC4C-A49A6772741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wipe/>
      </p:transition>
    </mc:Choice>
    <mc:Fallback>
      <p:transition advClick="0" advTm="10000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AB9FC-7BD3-49AF-8FC5-08198E2042BE}" type="datetime1">
              <a:rPr lang="es-ES"/>
              <a:pPr>
                <a:defRPr/>
              </a:pPr>
              <a:t>09/09/2014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XIII CAS - Mendoza 2010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25E85-5926-4199-952D-AF6474C1DB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wipe/>
      </p:transition>
    </mc:Choice>
    <mc:Fallback>
      <p:transition advClick="0" advTm="10000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33AD6-B3AA-405A-BE7E-C04D255B9457}" type="datetime1">
              <a:rPr lang="es-ES"/>
              <a:pPr>
                <a:defRPr/>
              </a:pPr>
              <a:t>09/09/2014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XIII CAS - Mendoza 2010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A1211-8B90-4DC6-980C-4C2B3EB661D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wipe/>
      </p:transition>
    </mc:Choice>
    <mc:Fallback>
      <p:transition advClick="0" advTm="10000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3F30E-FECA-4999-9F4E-44FC0DDD1FF7}" type="datetime1">
              <a:rPr lang="es-ES"/>
              <a:pPr>
                <a:defRPr/>
              </a:pPr>
              <a:t>09/09/2014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XIII CAS - Mendoza 2010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5F23B-D6B7-44FB-B4D3-BC060460373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wipe/>
      </p:transition>
    </mc:Choice>
    <mc:Fallback>
      <p:transition advClick="0" advTm="10000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1A198-B82B-441A-8A4B-DFC9ADC04587}" type="datetime1">
              <a:rPr lang="es-ES"/>
              <a:pPr>
                <a:defRPr/>
              </a:pPr>
              <a:t>09/09/2014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XIII CAS - Mendoza 2010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299D5-B59F-4ABE-B824-5F0F5270647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wipe/>
      </p:transition>
    </mc:Choice>
    <mc:Fallback>
      <p:transition advClick="0" advTm="10000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D7515-6E82-4766-A589-01A6577E30AD}" type="datetime1">
              <a:rPr lang="es-ES"/>
              <a:pPr>
                <a:defRPr/>
              </a:pPr>
              <a:t>09/09/2014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XIII CAS - Mendoza 2010</a:t>
            </a: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7617A-4B51-4A41-8A07-6F9BD62FC9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wipe/>
      </p:transition>
    </mc:Choice>
    <mc:Fallback>
      <p:transition advClick="0" advTm="10000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16583-FD3F-451D-A553-A6BB1802FFD7}" type="datetime1">
              <a:rPr lang="es-ES"/>
              <a:pPr>
                <a:defRPr/>
              </a:pPr>
              <a:t>09/09/2014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XIII CAS - Mendoza 2010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5C257-B127-4DE0-8B78-B0B81F813C2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wipe/>
      </p:transition>
    </mc:Choice>
    <mc:Fallback>
      <p:transition advClick="0" advTm="10000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984E4-C270-4634-B413-A63D60E07454}" type="datetime1">
              <a:rPr lang="es-ES"/>
              <a:pPr>
                <a:defRPr/>
              </a:pPr>
              <a:t>09/09/2014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XIII CAS - Mendoza 2010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5C82B-B7F7-47DB-BA4D-C348C5B3A0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wipe/>
      </p:transition>
    </mc:Choice>
    <mc:Fallback>
      <p:transition advClick="0" advTm="10000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656F7-61F2-43A3-B0C0-A375FE7EDC0F}" type="datetime1">
              <a:rPr lang="es-ES"/>
              <a:pPr>
                <a:defRPr/>
              </a:pPr>
              <a:t>09/09/2014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XIII CAS - Mendoza 2010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1F63D-234A-4265-BB7D-9640E0FE1D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wipe/>
      </p:transition>
    </mc:Choice>
    <mc:Fallback>
      <p:transition advClick="0" advTm="10000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91EF6-2D02-4028-AC75-50C2462260E6}" type="datetime1">
              <a:rPr lang="es-ES"/>
              <a:pPr>
                <a:defRPr/>
              </a:pPr>
              <a:t>09/09/2014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XIII CAS - Mendoza 2010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ED2A8-0156-4171-9DCA-F8D3BBBF21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wipe/>
      </p:transition>
    </mc:Choice>
    <mc:Fallback>
      <p:transition advClick="0" advTm="10000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921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B5842F-9B75-402E-9FED-BE848D888C89}" type="datetime1">
              <a:rPr lang="es-ES"/>
              <a:pPr>
                <a:defRPr/>
              </a:pPr>
              <a:t>09/09/2014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XIII CAS - Mendoza 2010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25F80B-3AAF-47F4-B087-D3D32003478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mc:AlternateContent xmlns:mc="http://schemas.openxmlformats.org/markup-compatibility/2006">
    <mc:Choice xmlns:p14="http://schemas.microsoft.com/office/powerpoint/2010/main" Requires="p14">
      <p:transition p14:dur="250" advClick="0" advTm="10000">
        <p:wipe/>
      </p:transition>
    </mc:Choice>
    <mc:Fallback>
      <p:transition advClick="0" advTm="10000">
        <p:wipe/>
      </p:transition>
    </mc:Fallback>
  </mc:AlternateConten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oleObject" Target="../embeddings/oleObject2.bin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image" Target="../media/image3.png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5.xml"/><Relationship Id="rId9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6.xml"/><Relationship Id="rId9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7.xml"/><Relationship Id="rId9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diagramQuickStyle" Target="../diagrams/quickStyle8.xml"/><Relationship Id="rId11" Type="http://schemas.openxmlformats.org/officeDocument/2006/relationships/image" Target="../media/image3.png"/><Relationship Id="rId5" Type="http://schemas.openxmlformats.org/officeDocument/2006/relationships/diagramLayout" Target="../diagrams/layout8.xml"/><Relationship Id="rId10" Type="http://schemas.openxmlformats.org/officeDocument/2006/relationships/image" Target="../media/image2.wmf"/><Relationship Id="rId4" Type="http://schemas.openxmlformats.org/officeDocument/2006/relationships/diagramData" Target="../diagrams/data8.xml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9.xml"/><Relationship Id="rId9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-1"/>
            <a:ext cx="9144000" cy="31689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1860418" y="3176142"/>
            <a:ext cx="5650649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s-A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chemeClr val="bg1">
                      <a:lumMod val="75000"/>
                      <a:alpha val="38000"/>
                    </a:schemeClr>
                  </a:outerShdw>
                </a:effectLst>
              </a:rPr>
              <a:t>XVII </a:t>
            </a:r>
            <a:r>
              <a:rPr lang="es-AR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chemeClr val="bg1">
                      <a:lumMod val="75000"/>
                      <a:alpha val="38000"/>
                    </a:schemeClr>
                  </a:outerShdw>
                </a:effectLst>
              </a:rPr>
              <a:t>CONGRESO ARGENTINO</a:t>
            </a:r>
          </a:p>
          <a:p>
            <a:pPr algn="ctr">
              <a:defRPr/>
            </a:pPr>
            <a:r>
              <a:rPr lang="es-AR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chemeClr val="bg1">
                      <a:lumMod val="75000"/>
                      <a:alpha val="38000"/>
                    </a:schemeClr>
                  </a:outerShdw>
                </a:effectLst>
              </a:rPr>
              <a:t> DE SALUD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26" y="0"/>
            <a:ext cx="8172400" cy="3168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182375640"/>
              </p:ext>
            </p:extLst>
          </p:nvPr>
        </p:nvGraphicFramePr>
        <p:xfrm>
          <a:off x="2195736" y="4581128"/>
          <a:ext cx="6120679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11 CuadroTexto"/>
          <p:cNvSpPr txBox="1">
            <a:spLocks noChangeArrowheads="1"/>
          </p:cNvSpPr>
          <p:nvPr/>
        </p:nvSpPr>
        <p:spPr bwMode="auto">
          <a:xfrm>
            <a:off x="2625450" y="4725144"/>
            <a:ext cx="1612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2800" b="1" dirty="0">
                <a:solidFill>
                  <a:schemeClr val="bg1"/>
                </a:solidFill>
                <a:latin typeface="Arial Black" pitchFamily="34" charset="0"/>
              </a:rPr>
              <a:t>ACAMI </a:t>
            </a:r>
          </a:p>
        </p:txBody>
      </p:sp>
      <p:sp>
        <p:nvSpPr>
          <p:cNvPr id="14" name="11 CuadroTexto"/>
          <p:cNvSpPr txBox="1">
            <a:spLocks noChangeArrowheads="1"/>
          </p:cNvSpPr>
          <p:nvPr/>
        </p:nvSpPr>
        <p:spPr bwMode="auto">
          <a:xfrm>
            <a:off x="4166342" y="5748100"/>
            <a:ext cx="22490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2800" b="1" dirty="0" smtClean="0">
                <a:solidFill>
                  <a:schemeClr val="bg1"/>
                </a:solidFill>
                <a:latin typeface="+mj-lt"/>
              </a:rPr>
              <a:t>EN NÚMEROS</a:t>
            </a:r>
            <a:endParaRPr lang="es-AR" sz="28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wipe/>
      </p:transition>
    </mc:Choice>
    <mc:Fallback>
      <p:transition advClick="0" advTm="1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 Título"/>
          <p:cNvSpPr>
            <a:spLocks noGrp="1"/>
          </p:cNvSpPr>
          <p:nvPr>
            <p:ph type="title"/>
          </p:nvPr>
        </p:nvSpPr>
        <p:spPr>
          <a:xfrm>
            <a:off x="611560" y="620688"/>
            <a:ext cx="7470775" cy="714375"/>
          </a:xfrm>
        </p:spPr>
        <p:txBody>
          <a:bodyPr rtlCol="0"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MX" sz="2400" b="1" u="sng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INSTITUCIONES SANATORIALES</a:t>
            </a:r>
            <a:endParaRPr lang="es-ES" sz="2400" b="1" u="sng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4" name="14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95ACED3-79C6-4387-AD5B-A51C1D9CB967}" type="slidenum">
              <a:rPr lang="es-ES"/>
              <a:pPr>
                <a:defRPr/>
              </a:pPr>
              <a:t>2</a:t>
            </a:fld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108520" y="1124744"/>
            <a:ext cx="9358313" cy="428625"/>
          </a:xfrm>
          <a:prstGeom prst="rect">
            <a:avLst/>
          </a:prstGeom>
        </p:spPr>
        <p:txBody>
          <a:bodyPr lIns="45720" rIns="45720" anchor="ctr"/>
          <a:lstStyle/>
          <a:p>
            <a:pPr algn="ctr" fontAlgn="auto">
              <a:spcAft>
                <a:spcPts val="0"/>
              </a:spcAft>
              <a:buClr>
                <a:srgbClr val="00B0F0"/>
              </a:buClr>
              <a:buSzPct val="110000"/>
              <a:defRPr/>
            </a:pPr>
            <a:r>
              <a:rPr lang="es-MX" sz="2600" b="1" dirty="0">
                <a:solidFill>
                  <a:srgbClr val="3895A2"/>
                </a:solidFill>
                <a:latin typeface="+mj-lt"/>
                <a:ea typeface="+mj-ea"/>
                <a:cs typeface="Arial" pitchFamily="34" charset="0"/>
              </a:rPr>
              <a:t> </a:t>
            </a:r>
            <a:r>
              <a:rPr lang="es-MX" sz="26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Arial" pitchFamily="34" charset="0"/>
              </a:rPr>
              <a:t>Resumen </a:t>
            </a:r>
            <a:r>
              <a:rPr lang="es-MX" sz="2600" b="1" i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Arial" pitchFamily="34" charset="0"/>
              </a:rPr>
              <a:t>sobre Capacidad </a:t>
            </a:r>
            <a:r>
              <a:rPr lang="es-MX" sz="26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Arial" pitchFamily="34" charset="0"/>
              </a:rPr>
              <a:t>instalada</a:t>
            </a:r>
            <a:endParaRPr lang="es-ES" sz="2600" b="1" i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Arial" pitchFamily="34" charset="0"/>
            </a:endParaRPr>
          </a:p>
        </p:txBody>
      </p:sp>
      <p:graphicFrame>
        <p:nvGraphicFramePr>
          <p:cNvPr id="22" name="21 Diagrama"/>
          <p:cNvGraphicFramePr/>
          <p:nvPr>
            <p:extLst>
              <p:ext uri="{D42A27DB-BD31-4B8C-83A1-F6EECF244321}">
                <p14:modId xmlns:p14="http://schemas.microsoft.com/office/powerpoint/2010/main" val="4098449121"/>
              </p:ext>
            </p:extLst>
          </p:nvPr>
        </p:nvGraphicFramePr>
        <p:xfrm>
          <a:off x="683568" y="2132856"/>
          <a:ext cx="8064896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5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AR"/>
          </a:p>
        </p:txBody>
      </p:sp>
      <p:graphicFrame>
        <p:nvGraphicFramePr>
          <p:cNvPr id="17" name="Object 4"/>
          <p:cNvGraphicFramePr>
            <a:graphicFrameLocks/>
          </p:cNvGraphicFramePr>
          <p:nvPr/>
        </p:nvGraphicFramePr>
        <p:xfrm>
          <a:off x="3059410" y="6381328"/>
          <a:ext cx="29527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r:id="rId8" imgW="4181475" imgH="581025" progId="">
                  <p:embed/>
                </p:oleObj>
              </mc:Choice>
              <mc:Fallback>
                <p:oleObj r:id="rId8" imgW="4181475" imgH="581025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410" y="6381328"/>
                        <a:ext cx="295275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17 Rectángulo"/>
          <p:cNvSpPr/>
          <p:nvPr/>
        </p:nvSpPr>
        <p:spPr>
          <a:xfrm>
            <a:off x="0" y="6669360"/>
            <a:ext cx="2987824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Rectángulo"/>
          <p:cNvSpPr/>
          <p:nvPr/>
        </p:nvSpPr>
        <p:spPr>
          <a:xfrm>
            <a:off x="6120680" y="6669360"/>
            <a:ext cx="2987824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9" y="-27384"/>
            <a:ext cx="9218043" cy="20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" y="239923"/>
            <a:ext cx="907675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wipe/>
      </p:transition>
    </mc:Choice>
    <mc:Fallback>
      <p:transition advClick="0" advTm="1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37F15D7-39ED-4209-9966-47776E5444EF}" type="slidenum">
              <a:rPr lang="es-ES"/>
              <a:pPr>
                <a:defRPr/>
              </a:pPr>
              <a:t>3</a:t>
            </a:fld>
            <a:endParaRPr lang="es-ES"/>
          </a:p>
        </p:txBody>
      </p:sp>
      <p:sp>
        <p:nvSpPr>
          <p:cNvPr id="3078" name="6 Rectángulo"/>
          <p:cNvSpPr>
            <a:spLocks noChangeArrowheads="1"/>
          </p:cNvSpPr>
          <p:nvPr/>
        </p:nvSpPr>
        <p:spPr bwMode="auto">
          <a:xfrm>
            <a:off x="1691680" y="776317"/>
            <a:ext cx="600075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6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rial" pitchFamily="34" charset="0"/>
              </a:rPr>
              <a:t>Resumen </a:t>
            </a:r>
            <a:r>
              <a:rPr lang="es-MX" sz="2600" b="1" i="1" dirty="0">
                <a:solidFill>
                  <a:schemeClr val="accent2">
                    <a:lumMod val="75000"/>
                  </a:schemeClr>
                </a:solidFill>
                <a:latin typeface="+mj-lt"/>
                <a:cs typeface="Arial" pitchFamily="34" charset="0"/>
              </a:rPr>
              <a:t>sobre equipamientos</a:t>
            </a:r>
            <a:endParaRPr lang="es-AR" sz="2600" b="1" i="1" dirty="0">
              <a:solidFill>
                <a:schemeClr val="accent2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23" name="22 Diagrama"/>
          <p:cNvGraphicFramePr/>
          <p:nvPr>
            <p:extLst>
              <p:ext uri="{D42A27DB-BD31-4B8C-83A1-F6EECF244321}">
                <p14:modId xmlns:p14="http://schemas.microsoft.com/office/powerpoint/2010/main" val="1462706927"/>
              </p:ext>
            </p:extLst>
          </p:nvPr>
        </p:nvGraphicFramePr>
        <p:xfrm>
          <a:off x="755576" y="1340768"/>
          <a:ext cx="7632848" cy="2911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1 Título"/>
          <p:cNvSpPr>
            <a:spLocks noGrp="1"/>
          </p:cNvSpPr>
          <p:nvPr>
            <p:ph type="title"/>
          </p:nvPr>
        </p:nvSpPr>
        <p:spPr>
          <a:xfrm>
            <a:off x="629617" y="338361"/>
            <a:ext cx="7470775" cy="714375"/>
          </a:xfrm>
        </p:spPr>
        <p:txBody>
          <a:bodyPr rtlCol="0"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INSTITUCIONES SANATORIALES</a:t>
            </a:r>
            <a:endParaRPr lang="es-ES" sz="2400" b="1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" name="25 Diagrama"/>
          <p:cNvGraphicFramePr/>
          <p:nvPr>
            <p:extLst>
              <p:ext uri="{D42A27DB-BD31-4B8C-83A1-F6EECF244321}">
                <p14:modId xmlns:p14="http://schemas.microsoft.com/office/powerpoint/2010/main" val="2424279504"/>
              </p:ext>
            </p:extLst>
          </p:nvPr>
        </p:nvGraphicFramePr>
        <p:xfrm>
          <a:off x="755576" y="4149080"/>
          <a:ext cx="7632848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7" name="Object 4"/>
          <p:cNvGraphicFramePr>
            <a:graphicFrameLocks/>
          </p:cNvGraphicFramePr>
          <p:nvPr/>
        </p:nvGraphicFramePr>
        <p:xfrm>
          <a:off x="3059410" y="6381328"/>
          <a:ext cx="29527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r:id="rId13" imgW="4181475" imgH="581025" progId="">
                  <p:embed/>
                </p:oleObj>
              </mc:Choice>
              <mc:Fallback>
                <p:oleObj r:id="rId13" imgW="4181475" imgH="581025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410" y="6381328"/>
                        <a:ext cx="295275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27 Rectángulo"/>
          <p:cNvSpPr/>
          <p:nvPr/>
        </p:nvSpPr>
        <p:spPr>
          <a:xfrm>
            <a:off x="0" y="6669360"/>
            <a:ext cx="2987824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28 Rectángulo"/>
          <p:cNvSpPr/>
          <p:nvPr/>
        </p:nvSpPr>
        <p:spPr>
          <a:xfrm>
            <a:off x="6120680" y="6669360"/>
            <a:ext cx="2987824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12 CuadroTexto"/>
          <p:cNvSpPr txBox="1"/>
          <p:nvPr/>
        </p:nvSpPr>
        <p:spPr>
          <a:xfrm>
            <a:off x="7956376" y="170080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</a:t>
            </a:r>
            <a:endParaRPr lang="es-A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956376" y="242088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30</a:t>
            </a:r>
            <a:endParaRPr lang="es-A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956376" y="31409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23</a:t>
            </a:r>
            <a:endParaRPr lang="es-A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8100392" y="38517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</a:t>
            </a:r>
            <a:endParaRPr lang="es-A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8100392" y="44278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lang="es-A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7884368" y="573325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179</a:t>
            </a:r>
            <a:endParaRPr lang="es-A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8100392" y="51479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</a:t>
            </a:r>
            <a:endParaRPr lang="es-A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5" name="Picture 2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2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" y="267307"/>
            <a:ext cx="9142127" cy="46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wipe/>
      </p:transition>
    </mc:Choice>
    <mc:Fallback>
      <p:transition advClick="0" advTm="1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7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44AE802-38E6-4287-A238-57D210A3D8D9}" type="slidenum">
              <a:rPr lang="es-ES"/>
              <a:pPr>
                <a:defRPr/>
              </a:pPr>
              <a:t>4</a:t>
            </a:fld>
            <a:endParaRPr lang="es-ES"/>
          </a:p>
        </p:txBody>
      </p:sp>
      <p:graphicFrame>
        <p:nvGraphicFramePr>
          <p:cNvPr id="25" name="24 Diagrama"/>
          <p:cNvGraphicFramePr/>
          <p:nvPr>
            <p:extLst>
              <p:ext uri="{D42A27DB-BD31-4B8C-83A1-F6EECF244321}">
                <p14:modId xmlns:p14="http://schemas.microsoft.com/office/powerpoint/2010/main" val="3750922819"/>
              </p:ext>
            </p:extLst>
          </p:nvPr>
        </p:nvGraphicFramePr>
        <p:xfrm>
          <a:off x="395536" y="1340768"/>
          <a:ext cx="842493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" name="1 Título"/>
          <p:cNvSpPr>
            <a:spLocks noGrp="1"/>
          </p:cNvSpPr>
          <p:nvPr>
            <p:ph type="title"/>
          </p:nvPr>
        </p:nvSpPr>
        <p:spPr>
          <a:xfrm>
            <a:off x="845641" y="332656"/>
            <a:ext cx="7470775" cy="714375"/>
          </a:xfrm>
        </p:spPr>
        <p:txBody>
          <a:bodyPr rtlCol="0"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INSTITUCIONES SANATORIALES</a:t>
            </a:r>
            <a:endParaRPr lang="es-ES" sz="2400" b="1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" name="Object 4"/>
          <p:cNvGraphicFramePr>
            <a:graphicFrameLocks/>
          </p:cNvGraphicFramePr>
          <p:nvPr/>
        </p:nvGraphicFramePr>
        <p:xfrm>
          <a:off x="3059410" y="6381328"/>
          <a:ext cx="29527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r:id="rId8" imgW="4181475" imgH="581025" progId="">
                  <p:embed/>
                </p:oleObj>
              </mc:Choice>
              <mc:Fallback>
                <p:oleObj r:id="rId8" imgW="4181475" imgH="581025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410" y="6381328"/>
                        <a:ext cx="295275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27 Rectángulo"/>
          <p:cNvSpPr/>
          <p:nvPr/>
        </p:nvSpPr>
        <p:spPr>
          <a:xfrm>
            <a:off x="0" y="6669360"/>
            <a:ext cx="2987824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28 Rectángulo"/>
          <p:cNvSpPr/>
          <p:nvPr/>
        </p:nvSpPr>
        <p:spPr>
          <a:xfrm>
            <a:off x="6120680" y="6669360"/>
            <a:ext cx="2987824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9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2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" y="267307"/>
            <a:ext cx="9142128" cy="46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wipe/>
      </p:transition>
    </mc:Choice>
    <mc:Fallback>
      <p:transition advClick="0" advTm="1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5C257-B127-4DE0-8B78-B0B81F813C20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  <p:sp>
        <p:nvSpPr>
          <p:cNvPr id="12" name="1 Título"/>
          <p:cNvSpPr txBox="1">
            <a:spLocks/>
          </p:cNvSpPr>
          <p:nvPr/>
        </p:nvSpPr>
        <p:spPr bwMode="auto">
          <a:xfrm>
            <a:off x="845641" y="332656"/>
            <a:ext cx="74707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INSTITUCIONES SANATORIALES</a:t>
            </a:r>
            <a:endParaRPr kumimoji="0" lang="es-E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22" name="21 Diagrama"/>
          <p:cNvGraphicFramePr/>
          <p:nvPr>
            <p:extLst>
              <p:ext uri="{D42A27DB-BD31-4B8C-83A1-F6EECF244321}">
                <p14:modId xmlns:p14="http://schemas.microsoft.com/office/powerpoint/2010/main" val="814774180"/>
              </p:ext>
            </p:extLst>
          </p:nvPr>
        </p:nvGraphicFramePr>
        <p:xfrm>
          <a:off x="72008" y="1268760"/>
          <a:ext cx="896448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3" name="Object 4"/>
          <p:cNvGraphicFramePr>
            <a:graphicFrameLocks/>
          </p:cNvGraphicFramePr>
          <p:nvPr/>
        </p:nvGraphicFramePr>
        <p:xfrm>
          <a:off x="3059410" y="6381328"/>
          <a:ext cx="29527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r:id="rId8" imgW="4181475" imgH="581025" progId="">
                  <p:embed/>
                </p:oleObj>
              </mc:Choice>
              <mc:Fallback>
                <p:oleObj r:id="rId8" imgW="4181475" imgH="581025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410" y="6381328"/>
                        <a:ext cx="295275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23 Rectángulo"/>
          <p:cNvSpPr/>
          <p:nvPr/>
        </p:nvSpPr>
        <p:spPr>
          <a:xfrm>
            <a:off x="0" y="6669360"/>
            <a:ext cx="2987824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Rectángulo"/>
          <p:cNvSpPr/>
          <p:nvPr/>
        </p:nvSpPr>
        <p:spPr>
          <a:xfrm>
            <a:off x="6120680" y="6669360"/>
            <a:ext cx="2987824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CuadroTexto"/>
          <p:cNvSpPr txBox="1"/>
          <p:nvPr/>
        </p:nvSpPr>
        <p:spPr>
          <a:xfrm>
            <a:off x="611560" y="5013176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9.000.000</a:t>
            </a:r>
            <a:endParaRPr lang="es-A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146629" y="501317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1000</a:t>
            </a:r>
            <a:endParaRPr lang="es-A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452320" y="5013176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220.000</a:t>
            </a:r>
            <a:endParaRPr lang="es-A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7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2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" y="267307"/>
            <a:ext cx="9142127" cy="46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wipe/>
      </p:transition>
    </mc:Choice>
    <mc:Fallback>
      <p:transition advClick="0" advTm="1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11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9FBBDC9-FCE1-46C1-A112-BAF669F488E8}" type="slidenum">
              <a:rPr lang="es-ES"/>
              <a:pPr>
                <a:defRPr/>
              </a:pPr>
              <a:t>6</a:t>
            </a:fld>
            <a:endParaRPr lang="es-ES"/>
          </a:p>
        </p:txBody>
      </p:sp>
      <p:sp>
        <p:nvSpPr>
          <p:cNvPr id="19" name="1 Título"/>
          <p:cNvSpPr txBox="1">
            <a:spLocks/>
          </p:cNvSpPr>
          <p:nvPr/>
        </p:nvSpPr>
        <p:spPr bwMode="auto">
          <a:xfrm>
            <a:off x="845641" y="332656"/>
            <a:ext cx="74707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DOCENCIA E INVESTIGACIÓN</a:t>
            </a:r>
            <a:endParaRPr kumimoji="0" lang="es-ES" sz="2400" b="1" i="0" u="sng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21" name="20 Diagrama"/>
          <p:cNvGraphicFramePr/>
          <p:nvPr>
            <p:extLst>
              <p:ext uri="{D42A27DB-BD31-4B8C-83A1-F6EECF244321}">
                <p14:modId xmlns:p14="http://schemas.microsoft.com/office/powerpoint/2010/main" val="412267448"/>
              </p:ext>
            </p:extLst>
          </p:nvPr>
        </p:nvGraphicFramePr>
        <p:xfrm>
          <a:off x="1259633" y="1628800"/>
          <a:ext cx="6264695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3" name="Object 4"/>
          <p:cNvGraphicFramePr>
            <a:graphicFrameLocks/>
          </p:cNvGraphicFramePr>
          <p:nvPr/>
        </p:nvGraphicFramePr>
        <p:xfrm>
          <a:off x="3059410" y="6381328"/>
          <a:ext cx="29527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r:id="rId8" imgW="4181475" imgH="581025" progId="">
                  <p:embed/>
                </p:oleObj>
              </mc:Choice>
              <mc:Fallback>
                <p:oleObj r:id="rId8" imgW="4181475" imgH="581025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410" y="6381328"/>
                        <a:ext cx="295275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23 Rectángulo"/>
          <p:cNvSpPr/>
          <p:nvPr/>
        </p:nvSpPr>
        <p:spPr>
          <a:xfrm>
            <a:off x="0" y="6669360"/>
            <a:ext cx="2987824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Rectángulo"/>
          <p:cNvSpPr/>
          <p:nvPr/>
        </p:nvSpPr>
        <p:spPr>
          <a:xfrm>
            <a:off x="6120680" y="6669360"/>
            <a:ext cx="2987824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7641188" y="45091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6</a:t>
            </a:r>
            <a:endParaRPr lang="es-AR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577068" y="537321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10</a:t>
            </a:r>
            <a:endParaRPr lang="es-AR" dirty="0"/>
          </a:p>
        </p:txBody>
      </p:sp>
      <p:sp>
        <p:nvSpPr>
          <p:cNvPr id="14" name="13 CuadroTexto"/>
          <p:cNvSpPr txBox="1"/>
          <p:nvPr/>
        </p:nvSpPr>
        <p:spPr>
          <a:xfrm>
            <a:off x="7584046" y="178507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300</a:t>
            </a:r>
            <a:endParaRPr lang="es-AR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641188" y="26865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32</a:t>
            </a:r>
            <a:endParaRPr lang="es-AR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584046" y="361366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185</a:t>
            </a:r>
            <a:endParaRPr lang="es-AR" dirty="0"/>
          </a:p>
        </p:txBody>
      </p:sp>
      <p:pic>
        <p:nvPicPr>
          <p:cNvPr id="27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2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" y="267307"/>
            <a:ext cx="9144000" cy="46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wipe/>
      </p:transition>
    </mc:Choice>
    <mc:Fallback>
      <p:transition advClick="0" advTm="1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1 Título"/>
          <p:cNvSpPr>
            <a:spLocks noGrp="1"/>
          </p:cNvSpPr>
          <p:nvPr>
            <p:ph type="title"/>
          </p:nvPr>
        </p:nvSpPr>
        <p:spPr>
          <a:xfrm>
            <a:off x="827584" y="404664"/>
            <a:ext cx="7470775" cy="714375"/>
          </a:xfrm>
        </p:spPr>
        <p:txBody>
          <a:bodyPr rtlCol="0"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MX" sz="2400" b="1" u="sng" dirty="0" smtClean="0">
                <a:solidFill>
                  <a:srgbClr val="969696"/>
                </a:solidFill>
                <a:latin typeface="Arial" pitchFamily="34" charset="0"/>
                <a:cs typeface="Arial" pitchFamily="34" charset="0"/>
              </a:rPr>
              <a:t>INSTITUCIONES FINANCIADORAS</a:t>
            </a:r>
            <a:endParaRPr lang="es-ES" sz="2400" b="1" u="sng" dirty="0" smtClean="0">
              <a:solidFill>
                <a:srgbClr val="96969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6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BDBC348-39DD-4BB1-B370-87D186CFE7CB}" type="slidenum">
              <a:rPr lang="es-ES"/>
              <a:pPr>
                <a:defRPr/>
              </a:pPr>
              <a:t>7</a:t>
            </a:fld>
            <a:endParaRPr lang="es-ES"/>
          </a:p>
        </p:txBody>
      </p:sp>
      <p:graphicFrame>
        <p:nvGraphicFramePr>
          <p:cNvPr id="18" name="17 Diagrama"/>
          <p:cNvGraphicFramePr/>
          <p:nvPr>
            <p:extLst>
              <p:ext uri="{D42A27DB-BD31-4B8C-83A1-F6EECF244321}">
                <p14:modId xmlns:p14="http://schemas.microsoft.com/office/powerpoint/2010/main" val="135974828"/>
              </p:ext>
            </p:extLst>
          </p:nvPr>
        </p:nvGraphicFramePr>
        <p:xfrm>
          <a:off x="928688" y="2204864"/>
          <a:ext cx="7603752" cy="2281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5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5474474"/>
              </p:ext>
            </p:extLst>
          </p:nvPr>
        </p:nvGraphicFramePr>
        <p:xfrm>
          <a:off x="3095625" y="6330206"/>
          <a:ext cx="29527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r:id="rId9" imgW="4181475" imgH="581025" progId="">
                  <p:embed/>
                </p:oleObj>
              </mc:Choice>
              <mc:Fallback>
                <p:oleObj r:id="rId9" imgW="4181475" imgH="581025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5" y="6330206"/>
                        <a:ext cx="295275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15 Rectángulo"/>
          <p:cNvSpPr/>
          <p:nvPr/>
        </p:nvSpPr>
        <p:spPr>
          <a:xfrm>
            <a:off x="0" y="6669360"/>
            <a:ext cx="2987824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16 Rectángulo"/>
          <p:cNvSpPr/>
          <p:nvPr/>
        </p:nvSpPr>
        <p:spPr>
          <a:xfrm>
            <a:off x="6120680" y="6669360"/>
            <a:ext cx="2987824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2" name="Picture 2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2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" y="267307"/>
            <a:ext cx="9144000" cy="46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wipe/>
      </p:transition>
    </mc:Choice>
    <mc:Fallback>
      <p:transition advClick="0" advTm="1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56C66A9-D8EC-4DFB-9157-FA31E25BF5F9}" type="slidenum">
              <a:rPr lang="es-ES"/>
              <a:pPr>
                <a:defRPr/>
              </a:pPr>
              <a:t>8</a:t>
            </a:fld>
            <a:endParaRPr lang="es-ES"/>
          </a:p>
        </p:txBody>
      </p:sp>
      <p:graphicFrame>
        <p:nvGraphicFramePr>
          <p:cNvPr id="15" name="14 Diagrama"/>
          <p:cNvGraphicFramePr/>
          <p:nvPr>
            <p:extLst>
              <p:ext uri="{D42A27DB-BD31-4B8C-83A1-F6EECF244321}">
                <p14:modId xmlns:p14="http://schemas.microsoft.com/office/powerpoint/2010/main" val="3142053042"/>
              </p:ext>
            </p:extLst>
          </p:nvPr>
        </p:nvGraphicFramePr>
        <p:xfrm>
          <a:off x="827584" y="2564904"/>
          <a:ext cx="8003282" cy="1970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Object 4"/>
          <p:cNvGraphicFramePr>
            <a:graphicFrameLocks/>
          </p:cNvGraphicFramePr>
          <p:nvPr/>
        </p:nvGraphicFramePr>
        <p:xfrm>
          <a:off x="3059410" y="6381328"/>
          <a:ext cx="29527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r:id="rId8" imgW="4181475" imgH="581025" progId="">
                  <p:embed/>
                </p:oleObj>
              </mc:Choice>
              <mc:Fallback>
                <p:oleObj r:id="rId8" imgW="4181475" imgH="581025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410" y="6381328"/>
                        <a:ext cx="295275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12 Rectángulo"/>
          <p:cNvSpPr/>
          <p:nvPr/>
        </p:nvSpPr>
        <p:spPr>
          <a:xfrm>
            <a:off x="0" y="6669360"/>
            <a:ext cx="2987824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Rectángulo"/>
          <p:cNvSpPr/>
          <p:nvPr/>
        </p:nvSpPr>
        <p:spPr>
          <a:xfrm>
            <a:off x="6120680" y="6669360"/>
            <a:ext cx="2987824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827584" y="404664"/>
            <a:ext cx="7470775" cy="714375"/>
          </a:xfrm>
        </p:spPr>
        <p:txBody>
          <a:bodyPr rtlCol="0"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MX" sz="2400" b="1" u="sng" dirty="0" smtClean="0">
                <a:solidFill>
                  <a:srgbClr val="969696"/>
                </a:solidFill>
                <a:latin typeface="Arial" pitchFamily="34" charset="0"/>
                <a:cs typeface="Arial" pitchFamily="34" charset="0"/>
              </a:rPr>
              <a:t>INSTITUCIONES FINANCIADORAS</a:t>
            </a:r>
            <a:endParaRPr lang="es-ES" sz="2400" b="1" u="sng" dirty="0" smtClean="0">
              <a:solidFill>
                <a:srgbClr val="96969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2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" y="267307"/>
            <a:ext cx="9144000" cy="46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wipe/>
      </p:transition>
    </mc:Choice>
    <mc:Fallback>
      <p:transition advClick="0" advTm="1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</TotalTime>
  <Words>121</Words>
  <Application>Microsoft Office PowerPoint</Application>
  <PresentationFormat>Presentación en pantalla (4:3)</PresentationFormat>
  <Paragraphs>84</Paragraphs>
  <Slides>8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INSTITUCIONES SANATORIALES</vt:lpstr>
      <vt:lpstr>INSTITUCIONES SANATORIALES</vt:lpstr>
      <vt:lpstr>INSTITUCIONES SANATORIALES</vt:lpstr>
      <vt:lpstr>Presentación de PowerPoint</vt:lpstr>
      <vt:lpstr>Presentación de PowerPoint</vt:lpstr>
      <vt:lpstr>INSTITUCIONES FINANCIADORAS</vt:lpstr>
      <vt:lpstr>INSTITUCIONES FINANCIADORAS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mll</dc:creator>
  <cp:lastModifiedBy>usuario</cp:lastModifiedBy>
  <cp:revision>101</cp:revision>
  <dcterms:created xsi:type="dcterms:W3CDTF">2010-08-31T15:41:27Z</dcterms:created>
  <dcterms:modified xsi:type="dcterms:W3CDTF">2014-09-09T18:30:20Z</dcterms:modified>
</cp:coreProperties>
</file>